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bookmarkIdSeed="2">
  <p:sldMasterIdLst>
    <p:sldMasterId id="2147483648" r:id="rId4"/>
    <p:sldMasterId id="2147483673" r:id="rId5"/>
    <p:sldMasterId id="2147483690" r:id="rId6"/>
    <p:sldMasterId id="2147483707" r:id="rId7"/>
  </p:sldMasterIdLst>
  <p:notesMasterIdLst>
    <p:notesMasterId r:id="rId26"/>
  </p:notesMasterIdLst>
  <p:handoutMasterIdLst>
    <p:handoutMasterId r:id="rId27"/>
  </p:handoutMasterIdLst>
  <p:sldIdLst>
    <p:sldId id="256" r:id="rId8"/>
    <p:sldId id="258" r:id="rId9"/>
    <p:sldId id="274" r:id="rId10"/>
    <p:sldId id="278" r:id="rId11"/>
    <p:sldId id="271" r:id="rId12"/>
    <p:sldId id="279" r:id="rId13"/>
    <p:sldId id="268" r:id="rId14"/>
    <p:sldId id="272" r:id="rId15"/>
    <p:sldId id="280" r:id="rId16"/>
    <p:sldId id="275" r:id="rId17"/>
    <p:sldId id="263" r:id="rId18"/>
    <p:sldId id="269" r:id="rId19"/>
    <p:sldId id="270" r:id="rId20"/>
    <p:sldId id="276" r:id="rId21"/>
    <p:sldId id="281" r:id="rId22"/>
    <p:sldId id="273" r:id="rId23"/>
    <p:sldId id="265" r:id="rId24"/>
    <p:sldId id="282" r:id="rId25"/>
  </p:sldIdLst>
  <p:sldSz cx="9144000" cy="6858000" type="letter"/>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a:srgbClr val="21B2FB"/>
    <a:srgbClr val="04A0EE"/>
    <a:srgbClr val="37CBFF"/>
    <a:srgbClr val="404040"/>
    <a:srgbClr val="7030A0"/>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90" autoAdjust="0"/>
    <p:restoredTop sz="91476" autoAdjust="0"/>
  </p:normalViewPr>
  <p:slideViewPr>
    <p:cSldViewPr snapToGrid="0" showGuides="1">
      <p:cViewPr>
        <p:scale>
          <a:sx n="49" d="100"/>
          <a:sy n="49" d="100"/>
        </p:scale>
        <p:origin x="-3426" y="-15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14" d="100"/>
        <a:sy n="114" d="100"/>
      </p:scale>
      <p:origin x="0" y="-1476"/>
    </p:cViewPr>
  </p:sorterViewPr>
  <p:notesViewPr>
    <p:cSldViewPr snapToGrid="0" showGuides="1">
      <p:cViewPr>
        <p:scale>
          <a:sx n="50" d="100"/>
          <a:sy n="50" d="100"/>
        </p:scale>
        <p:origin x="-4656" y="-144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file:///\\wwtf-server16\apps_f\(A)%202019%20Work%20Files\2019%20projects\Water%20Rate%20increase\Water%20rate\4-14-18%20rate%20study%20draft4%2025pct.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baseline="0">
                <a:solidFill>
                  <a:schemeClr val="bg1"/>
                </a:solidFill>
              </a:rPr>
              <a:t>Financial Plan</a:t>
            </a:r>
          </a:p>
        </c:rich>
      </c:tx>
      <c:layout>
        <c:manualLayout>
          <c:xMode val="edge"/>
          <c:yMode val="edge"/>
          <c:x val="0.41332958699033101"/>
          <c:y val="1.9144365311529861E-2"/>
        </c:manualLayout>
      </c:layout>
      <c:overlay val="0"/>
      <c:spPr>
        <a:noFill/>
        <a:ln>
          <a:noFill/>
        </a:ln>
        <a:effectLst/>
      </c:spPr>
    </c:title>
    <c:autoTitleDeleted val="0"/>
    <c:plotArea>
      <c:layout>
        <c:manualLayout>
          <c:layoutTarget val="inner"/>
          <c:xMode val="edge"/>
          <c:yMode val="edge"/>
          <c:x val="0.10565440068917722"/>
          <c:y val="0.10999997112861651"/>
          <c:w val="0.87117546878354923"/>
          <c:h val="0.68886872700784052"/>
        </c:manualLayout>
      </c:layout>
      <c:barChart>
        <c:barDir val="col"/>
        <c:grouping val="stacked"/>
        <c:varyColors val="0"/>
        <c:ser>
          <c:idx val="0"/>
          <c:order val="0"/>
          <c:tx>
            <c:strRef>
              <c:f>'Lookups&amp;NamedRanges'!$B$29</c:f>
              <c:strCache>
                <c:ptCount val="1"/>
                <c:pt idx="0">
                  <c:v>Operating Expenses</c:v>
                </c:pt>
              </c:strCache>
            </c:strRef>
          </c:tx>
          <c:spPr>
            <a:solidFill>
              <a:schemeClr val="accent1"/>
            </a:solidFill>
            <a:ln>
              <a:noFill/>
            </a:ln>
            <a:effectLst/>
          </c:spPr>
          <c:invertIfNegative val="0"/>
          <c:cat>
            <c:numRef>
              <c:f>'Lookups&amp;NamedRanges'!$D$26:$R$26</c:f>
              <c:numCache>
                <c:formatCode>"FY "#</c:formatCode>
                <c:ptCount val="15"/>
                <c:pt idx="0">
                  <c:v>2019</c:v>
                </c:pt>
                <c:pt idx="1">
                  <c:v>2020</c:v>
                </c:pt>
                <c:pt idx="2">
                  <c:v>2021</c:v>
                </c:pt>
                <c:pt idx="3">
                  <c:v>2022</c:v>
                </c:pt>
                <c:pt idx="4">
                  <c:v>2023</c:v>
                </c:pt>
                <c:pt idx="5">
                  <c:v>2024</c:v>
                </c:pt>
                <c:pt idx="6">
                  <c:v>2025</c:v>
                </c:pt>
                <c:pt idx="7">
                  <c:v>2026</c:v>
                </c:pt>
                <c:pt idx="8">
                  <c:v>2027</c:v>
                </c:pt>
                <c:pt idx="9">
                  <c:v>2028</c:v>
                </c:pt>
                <c:pt idx="10">
                  <c:v>2029</c:v>
                </c:pt>
                <c:pt idx="11">
                  <c:v>2030</c:v>
                </c:pt>
                <c:pt idx="12">
                  <c:v>2031</c:v>
                </c:pt>
                <c:pt idx="13">
                  <c:v>2032</c:v>
                </c:pt>
                <c:pt idx="14">
                  <c:v>2033</c:v>
                </c:pt>
              </c:numCache>
            </c:numRef>
          </c:cat>
          <c:val>
            <c:numRef>
              <c:f>[0]!Op_Exp</c:f>
              <c:numCache>
                <c:formatCode>_(* #,##0_);_(* \(#,##0\);_(* "-"_);_(@_)</c:formatCode>
                <c:ptCount val="6"/>
                <c:pt idx="0">
                  <c:v>918597</c:v>
                </c:pt>
                <c:pt idx="1">
                  <c:v>1027099.34</c:v>
                </c:pt>
                <c:pt idx="2">
                  <c:v>1091907.31</c:v>
                </c:pt>
                <c:pt idx="3">
                  <c:v>1124664.56</c:v>
                </c:pt>
                <c:pt idx="4">
                  <c:v>1292682.7100000002</c:v>
                </c:pt>
                <c:pt idx="5">
                  <c:v>1331463.2000000004</c:v>
                </c:pt>
              </c:numCache>
            </c:numRef>
          </c:val>
          <c:extLst xmlns:c16r2="http://schemas.microsoft.com/office/drawing/2015/06/chart">
            <c:ext xmlns:c16="http://schemas.microsoft.com/office/drawing/2014/chart" uri="{C3380CC4-5D6E-409C-BE32-E72D297353CC}">
              <c16:uniqueId val="{00000000-C922-4C6D-9D31-C0D04C8A19F3}"/>
            </c:ext>
          </c:extLst>
        </c:ser>
        <c:ser>
          <c:idx val="1"/>
          <c:order val="1"/>
          <c:tx>
            <c:strRef>
              <c:f>'Lookups&amp;NamedRanges'!$B$30</c:f>
              <c:strCache>
                <c:ptCount val="1"/>
                <c:pt idx="0">
                  <c:v>Existing Debt Service</c:v>
                </c:pt>
              </c:strCache>
            </c:strRef>
          </c:tx>
          <c:spPr>
            <a:solidFill>
              <a:schemeClr val="accent4"/>
            </a:solidFill>
            <a:ln>
              <a:noFill/>
            </a:ln>
            <a:effectLst/>
          </c:spPr>
          <c:invertIfNegative val="0"/>
          <c:cat>
            <c:numRef>
              <c:f>'Lookups&amp;NamedRanges'!$D$26:$R$26</c:f>
              <c:numCache>
                <c:formatCode>"FY "#</c:formatCode>
                <c:ptCount val="15"/>
                <c:pt idx="0">
                  <c:v>2019</c:v>
                </c:pt>
                <c:pt idx="1">
                  <c:v>2020</c:v>
                </c:pt>
                <c:pt idx="2">
                  <c:v>2021</c:v>
                </c:pt>
                <c:pt idx="3">
                  <c:v>2022</c:v>
                </c:pt>
                <c:pt idx="4">
                  <c:v>2023</c:v>
                </c:pt>
                <c:pt idx="5">
                  <c:v>2024</c:v>
                </c:pt>
                <c:pt idx="6">
                  <c:v>2025</c:v>
                </c:pt>
                <c:pt idx="7">
                  <c:v>2026</c:v>
                </c:pt>
                <c:pt idx="8">
                  <c:v>2027</c:v>
                </c:pt>
                <c:pt idx="9">
                  <c:v>2028</c:v>
                </c:pt>
                <c:pt idx="10">
                  <c:v>2029</c:v>
                </c:pt>
                <c:pt idx="11">
                  <c:v>2030</c:v>
                </c:pt>
                <c:pt idx="12">
                  <c:v>2031</c:v>
                </c:pt>
                <c:pt idx="13">
                  <c:v>2032</c:v>
                </c:pt>
                <c:pt idx="14">
                  <c:v>2033</c:v>
                </c:pt>
              </c:numCache>
            </c:numRef>
          </c:cat>
          <c:val>
            <c:numRef>
              <c:f>[0]!Existing_Debt</c:f>
              <c:numCache>
                <c:formatCode>_(* #,##0_);_(* \(#,##0\);_(* "-"_);_(@_)</c:formatCode>
                <c:ptCount val="6"/>
                <c:pt idx="0">
                  <c:v>315685.5</c:v>
                </c:pt>
                <c:pt idx="1">
                  <c:v>308001.03000000003</c:v>
                </c:pt>
                <c:pt idx="2">
                  <c:v>300306.55000000005</c:v>
                </c:pt>
                <c:pt idx="3">
                  <c:v>292586.23</c:v>
                </c:pt>
                <c:pt idx="4">
                  <c:v>284696.71999999997</c:v>
                </c:pt>
                <c:pt idx="5">
                  <c:v>276851.69</c:v>
                </c:pt>
              </c:numCache>
            </c:numRef>
          </c:val>
          <c:extLst xmlns:c16r2="http://schemas.microsoft.com/office/drawing/2015/06/chart">
            <c:ext xmlns:c16="http://schemas.microsoft.com/office/drawing/2014/chart" uri="{C3380CC4-5D6E-409C-BE32-E72D297353CC}">
              <c16:uniqueId val="{00000001-C922-4C6D-9D31-C0D04C8A19F3}"/>
            </c:ext>
          </c:extLst>
        </c:ser>
        <c:ser>
          <c:idx val="2"/>
          <c:order val="2"/>
          <c:tx>
            <c:strRef>
              <c:f>'Lookups&amp;NamedRanges'!$B$31</c:f>
              <c:strCache>
                <c:ptCount val="1"/>
                <c:pt idx="0">
                  <c:v>Proposed Debt Service</c:v>
                </c:pt>
              </c:strCache>
            </c:strRef>
          </c:tx>
          <c:spPr>
            <a:solidFill>
              <a:schemeClr val="accent3"/>
            </a:solidFill>
            <a:ln>
              <a:noFill/>
            </a:ln>
            <a:effectLst/>
          </c:spPr>
          <c:invertIfNegative val="0"/>
          <c:cat>
            <c:numRef>
              <c:f>'Lookups&amp;NamedRanges'!$D$26:$R$26</c:f>
              <c:numCache>
                <c:formatCode>"FY "#</c:formatCode>
                <c:ptCount val="15"/>
                <c:pt idx="0">
                  <c:v>2019</c:v>
                </c:pt>
                <c:pt idx="1">
                  <c:v>2020</c:v>
                </c:pt>
                <c:pt idx="2">
                  <c:v>2021</c:v>
                </c:pt>
                <c:pt idx="3">
                  <c:v>2022</c:v>
                </c:pt>
                <c:pt idx="4">
                  <c:v>2023</c:v>
                </c:pt>
                <c:pt idx="5">
                  <c:v>2024</c:v>
                </c:pt>
                <c:pt idx="6">
                  <c:v>2025</c:v>
                </c:pt>
                <c:pt idx="7">
                  <c:v>2026</c:v>
                </c:pt>
                <c:pt idx="8">
                  <c:v>2027</c:v>
                </c:pt>
                <c:pt idx="9">
                  <c:v>2028</c:v>
                </c:pt>
                <c:pt idx="10">
                  <c:v>2029</c:v>
                </c:pt>
                <c:pt idx="11">
                  <c:v>2030</c:v>
                </c:pt>
                <c:pt idx="12">
                  <c:v>2031</c:v>
                </c:pt>
                <c:pt idx="13">
                  <c:v>2032</c:v>
                </c:pt>
                <c:pt idx="14">
                  <c:v>2033</c:v>
                </c:pt>
              </c:numCache>
            </c:numRef>
          </c:cat>
          <c:val>
            <c:numRef>
              <c:f>[0]!Proposed_Debt</c:f>
              <c:numCache>
                <c:formatCode>_(* #,##0_);_(* \(#,##0\);_(* "-"_);_(@_)</c:formatCode>
                <c:ptCount val="6"/>
                <c:pt idx="0">
                  <c:v>0</c:v>
                </c:pt>
                <c:pt idx="1">
                  <c:v>56887.757668278333</c:v>
                </c:pt>
                <c:pt idx="2">
                  <c:v>59779.26262496139</c:v>
                </c:pt>
                <c:pt idx="3">
                  <c:v>74236.787408376724</c:v>
                </c:pt>
                <c:pt idx="4">
                  <c:v>74236.787408376724</c:v>
                </c:pt>
                <c:pt idx="5">
                  <c:v>91585.817148475122</c:v>
                </c:pt>
              </c:numCache>
            </c:numRef>
          </c:val>
          <c:extLst xmlns:c16r2="http://schemas.microsoft.com/office/drawing/2015/06/chart">
            <c:ext xmlns:c16="http://schemas.microsoft.com/office/drawing/2014/chart" uri="{C3380CC4-5D6E-409C-BE32-E72D297353CC}">
              <c16:uniqueId val="{00000002-C922-4C6D-9D31-C0D04C8A19F3}"/>
            </c:ext>
          </c:extLst>
        </c:ser>
        <c:ser>
          <c:idx val="3"/>
          <c:order val="3"/>
          <c:tx>
            <c:strRef>
              <c:f>'Lookups&amp;NamedRanges'!$B$32</c:f>
              <c:strCache>
                <c:ptCount val="1"/>
                <c:pt idx="0">
                  <c:v>Cash-Funded Capital (PAYGO)</c:v>
                </c:pt>
              </c:strCache>
            </c:strRef>
          </c:tx>
          <c:spPr>
            <a:solidFill>
              <a:schemeClr val="bg1">
                <a:lumMod val="65000"/>
              </a:schemeClr>
            </a:solidFill>
            <a:ln>
              <a:noFill/>
            </a:ln>
            <a:effectLst/>
          </c:spPr>
          <c:invertIfNegative val="0"/>
          <c:cat>
            <c:numRef>
              <c:f>'Lookups&amp;NamedRanges'!$D$26:$R$26</c:f>
              <c:numCache>
                <c:formatCode>"FY "#</c:formatCode>
                <c:ptCount val="15"/>
                <c:pt idx="0">
                  <c:v>2019</c:v>
                </c:pt>
                <c:pt idx="1">
                  <c:v>2020</c:v>
                </c:pt>
                <c:pt idx="2">
                  <c:v>2021</c:v>
                </c:pt>
                <c:pt idx="3">
                  <c:v>2022</c:v>
                </c:pt>
                <c:pt idx="4">
                  <c:v>2023</c:v>
                </c:pt>
                <c:pt idx="5">
                  <c:v>2024</c:v>
                </c:pt>
                <c:pt idx="6">
                  <c:v>2025</c:v>
                </c:pt>
                <c:pt idx="7">
                  <c:v>2026</c:v>
                </c:pt>
                <c:pt idx="8">
                  <c:v>2027</c:v>
                </c:pt>
                <c:pt idx="9">
                  <c:v>2028</c:v>
                </c:pt>
                <c:pt idx="10">
                  <c:v>2029</c:v>
                </c:pt>
                <c:pt idx="11">
                  <c:v>2030</c:v>
                </c:pt>
                <c:pt idx="12">
                  <c:v>2031</c:v>
                </c:pt>
                <c:pt idx="13">
                  <c:v>2032</c:v>
                </c:pt>
                <c:pt idx="14">
                  <c:v>2033</c:v>
                </c:pt>
              </c:numCache>
            </c:numRef>
          </c:cat>
          <c:val>
            <c:numRef>
              <c:f>[0]!PAYGO</c:f>
              <c:numCache>
                <c:formatCode>_(* #,##0_);_(* \(#,##0\);_(* "-"_);_(@_)</c:formatCode>
                <c:ptCount val="6"/>
                <c:pt idx="0">
                  <c:v>4100</c:v>
                </c:pt>
                <c:pt idx="1">
                  <c:v>3678</c:v>
                </c:pt>
                <c:pt idx="2">
                  <c:v>3788.34</c:v>
                </c:pt>
                <c:pt idx="3">
                  <c:v>3901.98</c:v>
                </c:pt>
                <c:pt idx="4">
                  <c:v>4268.0300000000007</c:v>
                </c:pt>
                <c:pt idx="5">
                  <c:v>4396.07</c:v>
                </c:pt>
              </c:numCache>
            </c:numRef>
          </c:val>
          <c:extLst xmlns:c16r2="http://schemas.microsoft.com/office/drawing/2015/06/chart">
            <c:ext xmlns:c16="http://schemas.microsoft.com/office/drawing/2014/chart" uri="{C3380CC4-5D6E-409C-BE32-E72D297353CC}">
              <c16:uniqueId val="{00000003-C922-4C6D-9D31-C0D04C8A19F3}"/>
            </c:ext>
          </c:extLst>
        </c:ser>
        <c:ser>
          <c:idx val="5"/>
          <c:order val="5"/>
          <c:tx>
            <c:strRef>
              <c:f>'Lookups&amp;NamedRanges'!$B$33</c:f>
              <c:strCache>
                <c:ptCount val="1"/>
                <c:pt idx="0">
                  <c:v>Reserve Contributions</c:v>
                </c:pt>
              </c:strCache>
            </c:strRef>
          </c:tx>
          <c:spPr>
            <a:solidFill>
              <a:schemeClr val="accent2"/>
            </a:solidFill>
            <a:ln>
              <a:noFill/>
            </a:ln>
            <a:effectLst/>
          </c:spPr>
          <c:invertIfNegative val="0"/>
          <c:val>
            <c:numRef>
              <c:f>[0]!Budg_Contrib</c:f>
              <c:numCache>
                <c:formatCode>_(* #,##0_);_(* \(#,##0\);_(* "-"_);_(@_)</c:formatCode>
                <c:ptCount val="6"/>
                <c:pt idx="0">
                  <c:v>240000</c:v>
                </c:pt>
                <c:pt idx="1">
                  <c:v>240000</c:v>
                </c:pt>
                <c:pt idx="2">
                  <c:v>240000</c:v>
                </c:pt>
                <c:pt idx="3">
                  <c:v>240000</c:v>
                </c:pt>
                <c:pt idx="4">
                  <c:v>240000</c:v>
                </c:pt>
                <c:pt idx="5">
                  <c:v>240000</c:v>
                </c:pt>
              </c:numCache>
            </c:numRef>
          </c:val>
          <c:extLst xmlns:c16r2="http://schemas.microsoft.com/office/drawing/2015/06/chart">
            <c:ext xmlns:c16="http://schemas.microsoft.com/office/drawing/2014/chart" uri="{C3380CC4-5D6E-409C-BE32-E72D297353CC}">
              <c16:uniqueId val="{00000000-CA10-49DE-A42E-98A248B1C34E}"/>
            </c:ext>
          </c:extLst>
        </c:ser>
        <c:dLbls>
          <c:showLegendKey val="0"/>
          <c:showVal val="0"/>
          <c:showCatName val="0"/>
          <c:showSerName val="0"/>
          <c:showPercent val="0"/>
          <c:showBubbleSize val="0"/>
        </c:dLbls>
        <c:gapWidth val="150"/>
        <c:overlap val="100"/>
        <c:axId val="159237632"/>
        <c:axId val="159239552"/>
      </c:barChart>
      <c:lineChart>
        <c:grouping val="standard"/>
        <c:varyColors val="0"/>
        <c:ser>
          <c:idx val="4"/>
          <c:order val="4"/>
          <c:tx>
            <c:strRef>
              <c:f>'Lookups&amp;NamedRanges'!$B$28</c:f>
              <c:strCache>
                <c:ptCount val="1"/>
                <c:pt idx="0">
                  <c:v>Proposed Revenue</c:v>
                </c:pt>
              </c:strCache>
            </c:strRef>
          </c:tx>
          <c:spPr>
            <a:ln w="28575" cap="rnd">
              <a:solidFill>
                <a:schemeClr val="accent5"/>
              </a:solidFill>
              <a:round/>
            </a:ln>
            <a:effectLst/>
          </c:spPr>
          <c:marker>
            <c:symbol val="circle"/>
            <c:size val="8"/>
            <c:spPr>
              <a:solidFill>
                <a:schemeClr val="accent5"/>
              </a:solidFill>
              <a:ln w="9525">
                <a:solidFill>
                  <a:schemeClr val="accent5"/>
                </a:solidFill>
              </a:ln>
              <a:effectLst/>
            </c:spPr>
          </c:marker>
          <c:val>
            <c:numRef>
              <c:f>[0]!Revenue_Proposed</c:f>
              <c:numCache>
                <c:formatCode>_(* #,##0_);_(* \(#,##0\);_(* "-"_);_(@_)</c:formatCode>
                <c:ptCount val="6"/>
                <c:pt idx="0">
                  <c:v>1308143.9652</c:v>
                </c:pt>
                <c:pt idx="1">
                  <c:v>1636112.0489999999</c:v>
                </c:pt>
                <c:pt idx="2">
                  <c:v>1636112.0489999999</c:v>
                </c:pt>
                <c:pt idx="3">
                  <c:v>1636112.0489999999</c:v>
                </c:pt>
                <c:pt idx="4">
                  <c:v>1955993.1827999998</c:v>
                </c:pt>
                <c:pt idx="5">
                  <c:v>1955993.1827999998</c:v>
                </c:pt>
              </c:numCache>
            </c:numRef>
          </c:val>
          <c:smooth val="0"/>
          <c:extLst xmlns:c16r2="http://schemas.microsoft.com/office/drawing/2015/06/chart">
            <c:ext xmlns:c16="http://schemas.microsoft.com/office/drawing/2014/chart" uri="{C3380CC4-5D6E-409C-BE32-E72D297353CC}">
              <c16:uniqueId val="{00000000-9D4F-454A-B4AD-F0B8D5EAF85A}"/>
            </c:ext>
          </c:extLst>
        </c:ser>
        <c:dLbls>
          <c:showLegendKey val="0"/>
          <c:showVal val="0"/>
          <c:showCatName val="0"/>
          <c:showSerName val="0"/>
          <c:showPercent val="0"/>
          <c:showBubbleSize val="0"/>
        </c:dLbls>
        <c:marker val="1"/>
        <c:smooth val="0"/>
        <c:axId val="159237632"/>
        <c:axId val="159239552"/>
      </c:lineChart>
      <c:catAx>
        <c:axId val="159237632"/>
        <c:scaling>
          <c:orientation val="minMax"/>
        </c:scaling>
        <c:delete val="0"/>
        <c:axPos val="b"/>
        <c:numFmt formatCode="&quot;FY &quot;#"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accent1"/>
                </a:solidFill>
                <a:latin typeface="+mn-lt"/>
                <a:ea typeface="+mn-ea"/>
                <a:cs typeface="+mn-cs"/>
              </a:defRPr>
            </a:pPr>
            <a:endParaRPr lang="en-US"/>
          </a:p>
        </c:txPr>
        <c:crossAx val="159239552"/>
        <c:crosses val="autoZero"/>
        <c:auto val="1"/>
        <c:lblAlgn val="ctr"/>
        <c:lblOffset val="100"/>
        <c:noMultiLvlLbl val="0"/>
      </c:catAx>
      <c:valAx>
        <c:axId val="15923955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 sourceLinked="0"/>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accent1"/>
                </a:solidFill>
                <a:latin typeface="+mn-lt"/>
                <a:ea typeface="+mn-ea"/>
                <a:cs typeface="+mn-cs"/>
              </a:defRPr>
            </a:pPr>
            <a:endParaRPr lang="en-US"/>
          </a:p>
        </c:txPr>
        <c:crossAx val="159237632"/>
        <c:crosses val="autoZero"/>
        <c:crossBetween val="between"/>
        <c:dispUnits>
          <c:builtInUnit val="millions"/>
          <c:dispUnitsLbl>
            <c:layout/>
            <c:spPr>
              <a:noFill/>
              <a:ln>
                <a:noFill/>
              </a:ln>
              <a:effectLst/>
            </c:spPr>
            <c:txPr>
              <a:bodyPr rot="-540000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en-US"/>
              </a:p>
            </c:txPr>
          </c:dispUnitsLbl>
        </c:dispUnits>
      </c:valAx>
      <c:spPr>
        <a:solidFill>
          <a:schemeClr val="bg1"/>
        </a:solidFill>
        <a:ln>
          <a:noFill/>
        </a:ln>
        <a:effectLst/>
      </c:spPr>
    </c:plotArea>
    <c:legend>
      <c:legendPos val="b"/>
      <c:layout>
        <c:manualLayout>
          <c:xMode val="edge"/>
          <c:yMode val="edge"/>
          <c:x val="3.3538579034637091E-2"/>
          <c:y val="0.89944205257812448"/>
          <c:w val="0.93143058034965187"/>
          <c:h val="0.10055794742187561"/>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accent1"/>
              </a:solidFill>
              <a:latin typeface="+mn-lt"/>
              <a:ea typeface="+mn-ea"/>
              <a:cs typeface="+mn-cs"/>
            </a:defRPr>
          </a:pPr>
          <a:endParaRPr lang="en-US"/>
        </a:p>
      </c:txPr>
    </c:legend>
    <c:plotVisOnly val="1"/>
    <c:dispBlanksAs val="gap"/>
    <c:showDLblsOverMax val="0"/>
  </c:chart>
  <c:spPr>
    <a:noFill/>
    <a:ln w="9525" cap="flat" cmpd="sng" algn="ctr">
      <a:solidFill>
        <a:schemeClr val="tx1">
          <a:lumMod val="65000"/>
          <a:lumOff val="35000"/>
        </a:schemeClr>
      </a:solidFill>
      <a:round/>
    </a:ln>
    <a:effectLst/>
  </c:spPr>
  <c:txPr>
    <a:bodyPr/>
    <a:lstStyle/>
    <a:p>
      <a:pPr>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xmlns="" id="{08D8449A-A734-4B2E-9806-61303F24B60B}"/>
              </a:ext>
            </a:extLst>
          </p:cNvPr>
          <p:cNvSpPr>
            <a:spLocks noGrp="1"/>
          </p:cNvSpPr>
          <p:nvPr>
            <p:ph type="dt" sz="quarter" idx="1"/>
          </p:nvPr>
        </p:nvSpPr>
        <p:spPr>
          <a:xfrm>
            <a:off x="3970938" y="2"/>
            <a:ext cx="3037840" cy="466434"/>
          </a:xfrm>
          <a:prstGeom prst="rect">
            <a:avLst/>
          </a:prstGeom>
        </p:spPr>
        <p:txBody>
          <a:bodyPr vert="horz" lIns="93177" tIns="46589" rIns="93177" bIns="46589" rtlCol="0"/>
          <a:lstStyle>
            <a:lvl1pPr algn="r">
              <a:defRPr sz="1200"/>
            </a:lvl1pPr>
          </a:lstStyle>
          <a:p>
            <a:fld id="{C9249263-8DF9-4907-970E-1CFD040DC73A}" type="datetimeFigureOut">
              <a:rPr lang="en-US" smtClean="0"/>
              <a:t>9/16/2019</a:t>
            </a:fld>
            <a:endParaRPr lang="en-US" dirty="0"/>
          </a:p>
        </p:txBody>
      </p:sp>
      <p:sp>
        <p:nvSpPr>
          <p:cNvPr id="5" name="Slide Number Placeholder 4">
            <a:extLst>
              <a:ext uri="{FF2B5EF4-FFF2-40B4-BE49-F238E27FC236}">
                <a16:creationId xmlns:a16="http://schemas.microsoft.com/office/drawing/2014/main" xmlns="" id="{0D7358FE-F7D5-4C85-B0FD-2394F7F87740}"/>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5BAE485-B3C6-4830-BBC8-C6E008BDD690}" type="slidenum">
              <a:rPr lang="en-US" smtClean="0"/>
              <a:t>‹#›</a:t>
            </a:fld>
            <a:endParaRPr lang="en-US" dirty="0"/>
          </a:p>
        </p:txBody>
      </p:sp>
    </p:spTree>
    <p:extLst>
      <p:ext uri="{BB962C8B-B14F-4D97-AF65-F5344CB8AC3E}">
        <p14:creationId xmlns:p14="http://schemas.microsoft.com/office/powerpoint/2010/main" val="41216289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434"/>
          </a:xfrm>
          <a:prstGeom prst="rect">
            <a:avLst/>
          </a:prstGeom>
        </p:spPr>
        <p:txBody>
          <a:bodyPr vert="horz" lIns="93177" tIns="46589" rIns="93177" bIns="46589" rtlCol="0"/>
          <a:lstStyle>
            <a:lvl1pPr algn="l">
              <a:defRPr sz="1200"/>
            </a:lvl1pPr>
          </a:lstStyle>
          <a:p>
            <a:endParaRPr lang="en-US" noProof="0" dirty="0"/>
          </a:p>
        </p:txBody>
      </p:sp>
      <p:sp>
        <p:nvSpPr>
          <p:cNvPr id="3" name="Date Placeholder 2"/>
          <p:cNvSpPr>
            <a:spLocks noGrp="1"/>
          </p:cNvSpPr>
          <p:nvPr>
            <p:ph type="dt" idx="1"/>
          </p:nvPr>
        </p:nvSpPr>
        <p:spPr>
          <a:xfrm>
            <a:off x="3970938" y="2"/>
            <a:ext cx="3037840" cy="466434"/>
          </a:xfrm>
          <a:prstGeom prst="rect">
            <a:avLst/>
          </a:prstGeom>
        </p:spPr>
        <p:txBody>
          <a:bodyPr vert="horz" lIns="93177" tIns="46589" rIns="93177" bIns="46589" rtlCol="0"/>
          <a:lstStyle>
            <a:lvl1pPr algn="r">
              <a:defRPr sz="1200"/>
            </a:lvl1pPr>
          </a:lstStyle>
          <a:p>
            <a:fld id="{3C70B412-7BFF-46C7-AB5E-DE35F66C9933}" type="datetimeFigureOut">
              <a:rPr lang="en-US" noProof="0" smtClean="0"/>
              <a:t>9/16/2019</a:t>
            </a:fld>
            <a:endParaRPr lang="en-US" noProof="0"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noProof="0" dirty="0"/>
          </a:p>
        </p:txBody>
      </p:sp>
      <p:sp>
        <p:nvSpPr>
          <p:cNvPr id="5" name="Notes Placeholder 4"/>
          <p:cNvSpPr>
            <a:spLocks noGrp="1"/>
          </p:cNvSpPr>
          <p:nvPr>
            <p:ph type="body" sz="quarter" idx="3"/>
          </p:nvPr>
        </p:nvSpPr>
        <p:spPr>
          <a:xfrm>
            <a:off x="701040" y="4473891"/>
            <a:ext cx="5608320" cy="3660459"/>
          </a:xfrm>
          <a:prstGeom prst="rect">
            <a:avLst/>
          </a:prstGeom>
        </p:spPr>
        <p:txBody>
          <a:bodyPr vert="horz" lIns="93177" tIns="46589" rIns="93177" bIns="46589"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85ACE04-E13C-4837-B6DD-B388E7CAA05E}" type="slidenum">
              <a:rPr lang="en-US" noProof="0" smtClean="0"/>
              <a:t>‹#›</a:t>
            </a:fld>
            <a:endParaRPr lang="en-US" noProof="0" dirty="0"/>
          </a:p>
        </p:txBody>
      </p:sp>
    </p:spTree>
    <p:extLst>
      <p:ext uri="{BB962C8B-B14F-4D97-AF65-F5344CB8AC3E}">
        <p14:creationId xmlns:p14="http://schemas.microsoft.com/office/powerpoint/2010/main" val="1850441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efc.sog.unc.edu/sites/default/files/2019/NH_2018_report_FINAL%20v2_0.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efc.sog.unc.edu/sites/default/files/2019/NH_2018_report_FINAL%20v2_0.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5ACE04-E13C-4837-B6DD-B388E7CAA05E}" type="slidenum">
              <a:rPr lang="en-US" smtClean="0"/>
              <a:t>1</a:t>
            </a:fld>
            <a:endParaRPr lang="en-US"/>
          </a:p>
        </p:txBody>
      </p:sp>
    </p:spTree>
    <p:extLst>
      <p:ext uri="{BB962C8B-B14F-4D97-AF65-F5344CB8AC3E}">
        <p14:creationId xmlns:p14="http://schemas.microsoft.com/office/powerpoint/2010/main" val="3699232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xmlns="" id="{A1DDA60A-6C97-4B55-8556-7065DE91CAA1}"/>
              </a:ext>
            </a:extLst>
          </p:cNvPr>
          <p:cNvSpPr>
            <a:spLocks noGrp="1"/>
          </p:cNvSpPr>
          <p:nvPr>
            <p:ph type="body" idx="1"/>
          </p:nvPr>
        </p:nvSpPr>
        <p:spPr/>
        <p:txBody>
          <a:bodyPr/>
          <a:lstStyle/>
          <a:p>
            <a:r>
              <a:rPr lang="en-US" dirty="0"/>
              <a:t>Water rate impacts with a 28% adjustment in January of 2020</a:t>
            </a:r>
            <a:endParaRPr lang="en-US" sz="800" dirty="0"/>
          </a:p>
          <a:p>
            <a:pPr lvl="0"/>
            <a:r>
              <a:rPr lang="en-US" dirty="0"/>
              <a:t>Milford customer water rate will be adjusted from $2.16 per 100 cubic feet to $2.76 per 100 cubic feet (100 cubic feet = 748 gallons) </a:t>
            </a:r>
            <a:endParaRPr lang="en-US" sz="900" dirty="0"/>
          </a:p>
          <a:p>
            <a:pPr lvl="1"/>
            <a:r>
              <a:rPr lang="en-US" dirty="0"/>
              <a:t>Current Milford customer cost for monthly use of 6000 gallons is $21.18, annual cost is $254.16</a:t>
            </a:r>
            <a:endParaRPr lang="en-US" sz="900" dirty="0"/>
          </a:p>
          <a:p>
            <a:pPr lvl="1"/>
            <a:r>
              <a:rPr lang="en-US" dirty="0"/>
              <a:t>Milford customer adjusted cost for monthly use of 6000 gallons will be $27.11, annual cost of $325.32</a:t>
            </a:r>
            <a:endParaRPr lang="en-US" sz="900" dirty="0"/>
          </a:p>
          <a:p>
            <a:pPr lvl="0"/>
            <a:r>
              <a:rPr lang="en-US" dirty="0"/>
              <a:t>NH average cost for monthly use of 6000 gallons is $46.04, annual cost is $552.48</a:t>
            </a:r>
            <a:endParaRPr lang="en-US" sz="900" dirty="0"/>
          </a:p>
          <a:p>
            <a:pPr lvl="0"/>
            <a:r>
              <a:rPr lang="en-US" dirty="0"/>
              <a:t>Refer to the cost increase information Figure 4</a:t>
            </a:r>
            <a:endParaRPr lang="en-US" sz="900" dirty="0"/>
          </a:p>
        </p:txBody>
      </p:sp>
    </p:spTree>
    <p:extLst>
      <p:ext uri="{BB962C8B-B14F-4D97-AF65-F5344CB8AC3E}">
        <p14:creationId xmlns:p14="http://schemas.microsoft.com/office/powerpoint/2010/main" val="31702801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11</a:t>
            </a:fld>
            <a:endParaRPr lang="en-US" noProof="0" dirty="0"/>
          </a:p>
        </p:txBody>
      </p:sp>
    </p:spTree>
    <p:extLst>
      <p:ext uri="{BB962C8B-B14F-4D97-AF65-F5344CB8AC3E}">
        <p14:creationId xmlns:p14="http://schemas.microsoft.com/office/powerpoint/2010/main" val="8826717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Recommendations for other Water Department revenues</a:t>
            </a:r>
            <a:endParaRPr lang="en-US" sz="800" dirty="0"/>
          </a:p>
          <a:p>
            <a:r>
              <a:rPr lang="en-US" dirty="0"/>
              <a:t> </a:t>
            </a:r>
            <a:endParaRPr lang="en-US" sz="1100" dirty="0"/>
          </a:p>
          <a:p>
            <a:pPr lvl="0"/>
            <a:r>
              <a:rPr lang="en-US" dirty="0"/>
              <a:t>Fire hydrant rental rates:</a:t>
            </a:r>
            <a:endParaRPr lang="en-US" sz="1100" dirty="0"/>
          </a:p>
          <a:p>
            <a:pPr lvl="1"/>
            <a:r>
              <a:rPr lang="en-US" dirty="0"/>
              <a:t>currently 503 Hydrants in the system at $344.00 per hydrant annually last adjustment was in 2010</a:t>
            </a:r>
            <a:endParaRPr lang="en-US" sz="1100" dirty="0"/>
          </a:p>
          <a:p>
            <a:pPr lvl="1"/>
            <a:r>
              <a:rPr lang="en-US" dirty="0"/>
              <a:t>Hydrant rental rate should be adjusted in 2021by 28% to $440.00 per hydrant annually</a:t>
            </a:r>
            <a:endParaRPr lang="en-US" sz="1100" dirty="0"/>
          </a:p>
          <a:p>
            <a:pPr lvl="0"/>
            <a:r>
              <a:rPr lang="en-US" dirty="0"/>
              <a:t>Metered hydrant water sales rate is currently at $7.00 per 1000 gallons with the last adjustment in 2007</a:t>
            </a:r>
            <a:endParaRPr lang="en-US" sz="1100" dirty="0"/>
          </a:p>
          <a:p>
            <a:pPr lvl="1"/>
            <a:r>
              <a:rPr lang="en-US" dirty="0"/>
              <a:t>Metered hydrant water sales rate should be adjusted by 28% to $8.96 per 1000 gallons</a:t>
            </a:r>
            <a:endParaRPr lang="en-US" sz="1100" dirty="0"/>
          </a:p>
          <a:p>
            <a:pPr lvl="0"/>
            <a:r>
              <a:rPr lang="en-US" dirty="0"/>
              <a:t>Backflow device inspection charges are currently at $25.00 with the last adjustment in 2010</a:t>
            </a:r>
            <a:endParaRPr lang="en-US" sz="1100" dirty="0"/>
          </a:p>
          <a:p>
            <a:pPr lvl="1"/>
            <a:r>
              <a:rPr lang="en-US" dirty="0"/>
              <a:t>Backflow device inspection charges should be adjusted by 28% to $32.00</a:t>
            </a:r>
          </a:p>
          <a:p>
            <a:pPr lvl="1"/>
            <a:endParaRPr lang="en-US" dirty="0"/>
          </a:p>
          <a:p>
            <a:pPr lvl="1"/>
            <a:r>
              <a:rPr lang="en-US" sz="1100" dirty="0"/>
              <a:t>-----</a:t>
            </a:r>
          </a:p>
          <a:p>
            <a:pPr lvl="0"/>
            <a:r>
              <a:rPr lang="en-US" dirty="0"/>
              <a:t>User rates should be adjusted by 20% in FY2023 and 12% in FY2026 to meet expenditures </a:t>
            </a:r>
            <a:endParaRPr lang="en-US" sz="900" dirty="0"/>
          </a:p>
          <a:p>
            <a:r>
              <a:rPr lang="en-US" dirty="0"/>
              <a:t>Future debt has a large impact on the expenditures. If changes to the timing of future CIP projects are made, user rate requirements should be revisited</a:t>
            </a:r>
            <a:endParaRPr lang="en-US" sz="1100" dirty="0"/>
          </a:p>
          <a:p>
            <a:r>
              <a:rPr lang="en-US" dirty="0"/>
              <a:t>The user rate model should be reviewed and updated if significant deviations occur from the assumptions made</a:t>
            </a:r>
            <a:endParaRPr lang="en-US" sz="900" dirty="0"/>
          </a:p>
        </p:txBody>
      </p:sp>
      <p:sp>
        <p:nvSpPr>
          <p:cNvPr id="4" name="Slide Number Placeholder 3"/>
          <p:cNvSpPr>
            <a:spLocks noGrp="1"/>
          </p:cNvSpPr>
          <p:nvPr>
            <p:ph type="sldNum" sz="quarter" idx="10"/>
          </p:nvPr>
        </p:nvSpPr>
        <p:spPr/>
        <p:txBody>
          <a:bodyPr/>
          <a:lstStyle/>
          <a:p>
            <a:fld id="{385ACE04-E13C-4837-B6DD-B388E7CAA05E}" type="slidenum">
              <a:rPr lang="en-US" smtClean="0"/>
              <a:t>12</a:t>
            </a:fld>
            <a:endParaRPr lang="en-US"/>
          </a:p>
        </p:txBody>
      </p:sp>
    </p:spTree>
    <p:extLst>
      <p:ext uri="{BB962C8B-B14F-4D97-AF65-F5344CB8AC3E}">
        <p14:creationId xmlns:p14="http://schemas.microsoft.com/office/powerpoint/2010/main" val="9508301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xmlns="" id="{6B147C06-BBBA-4D5A-99E2-BC8767FFB6F5}"/>
              </a:ext>
            </a:extLst>
          </p:cNvPr>
          <p:cNvSpPr>
            <a:spLocks noGrp="1"/>
          </p:cNvSpPr>
          <p:nvPr>
            <p:ph type="body" idx="1"/>
          </p:nvPr>
        </p:nvSpPr>
        <p:spPr/>
        <p:txBody>
          <a:bodyPr/>
          <a:lstStyle/>
          <a:p>
            <a:pPr lvl="0"/>
            <a:endParaRPr lang="en-US" sz="900" dirty="0"/>
          </a:p>
          <a:p>
            <a:r>
              <a:rPr lang="en-US" dirty="0"/>
              <a:t>Future debt has a large impact on the expenditures. If changes to the timing of future CIP projects are made, user rate requirements should be revisited</a:t>
            </a:r>
            <a:endParaRPr lang="en-US" sz="1100" dirty="0"/>
          </a:p>
          <a:p>
            <a:r>
              <a:rPr lang="en-US" dirty="0"/>
              <a:t>The user rate model should be reviewed and updated if significant deviations occur from the assumptions made</a:t>
            </a:r>
            <a:endParaRPr lang="en-US" sz="900" dirty="0"/>
          </a:p>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xmlns="" id="{024F07BA-857F-408B-957D-78FA1A7CD4C0}"/>
              </a:ext>
            </a:extLst>
          </p:cNvPr>
          <p:cNvSpPr>
            <a:spLocks noGrp="1"/>
          </p:cNvSpPr>
          <p:nvPr>
            <p:ph type="body" idx="1"/>
          </p:nvPr>
        </p:nvSpPr>
        <p:spPr/>
        <p:txBody>
          <a:bodyPr/>
          <a:lstStyle/>
          <a:p>
            <a:r>
              <a:rPr lang="en-US" dirty="0"/>
              <a:t>Comparison of rates for other communities</a:t>
            </a:r>
            <a:endParaRPr lang="en-US" sz="800" dirty="0"/>
          </a:p>
          <a:p>
            <a:pPr lvl="0"/>
            <a:r>
              <a:rPr lang="en-US" dirty="0"/>
              <a:t>NHDES has provided the 2018 Water and Wastewater Rates Report that has information and tools to view and compare water and wastewater rates from NH communities. It can be found at: </a:t>
            </a:r>
            <a:r>
              <a:rPr lang="en-US" u="sng" dirty="0">
                <a:hlinkClick r:id="rId3"/>
              </a:rPr>
              <a:t>https://efc.sog.unc.edu/sites/default/files/2019/NH_2018_report_FINAL%20v2_0.pdf</a:t>
            </a:r>
            <a:endParaRPr lang="en-US" sz="900" dirty="0"/>
          </a:p>
          <a:p>
            <a:pPr lvl="1"/>
            <a:r>
              <a:rPr lang="en-US" dirty="0"/>
              <a:t>This rate information was used for rate comparisons included in this report</a:t>
            </a:r>
            <a:endParaRPr lang="en-US" sz="900" dirty="0"/>
          </a:p>
          <a:p>
            <a:pPr lvl="0"/>
            <a:r>
              <a:rPr lang="en-US" dirty="0"/>
              <a:t>Milford user Water Rates continue to be lower than comparable water systems and the NH average water rate</a:t>
            </a:r>
            <a:endParaRPr lang="en-US" sz="900" dirty="0"/>
          </a:p>
          <a:p>
            <a:pPr lvl="0"/>
            <a:r>
              <a:rPr lang="en-US" dirty="0"/>
              <a:t> Refer to the Water System Rate Comparison Chart Figure 5</a:t>
            </a:r>
            <a:endParaRPr lang="en-US" sz="900" dirty="0"/>
          </a:p>
          <a:p>
            <a:endParaRPr lang="en-US" dirty="0"/>
          </a:p>
        </p:txBody>
      </p:sp>
    </p:spTree>
    <p:extLst>
      <p:ext uri="{BB962C8B-B14F-4D97-AF65-F5344CB8AC3E}">
        <p14:creationId xmlns:p14="http://schemas.microsoft.com/office/powerpoint/2010/main" val="15224143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xmlns="" id="{024F07BA-857F-408B-957D-78FA1A7CD4C0}"/>
              </a:ext>
            </a:extLst>
          </p:cNvPr>
          <p:cNvSpPr>
            <a:spLocks noGrp="1"/>
          </p:cNvSpPr>
          <p:nvPr>
            <p:ph type="body" idx="1"/>
          </p:nvPr>
        </p:nvSpPr>
        <p:spPr/>
        <p:txBody>
          <a:bodyPr/>
          <a:lstStyle/>
          <a:p>
            <a:r>
              <a:rPr lang="en-US" dirty="0"/>
              <a:t>Comparison of rates for other communities</a:t>
            </a:r>
            <a:endParaRPr lang="en-US" sz="800" dirty="0"/>
          </a:p>
          <a:p>
            <a:pPr lvl="0"/>
            <a:r>
              <a:rPr lang="en-US" dirty="0"/>
              <a:t>NHDES has provided the 2018 Water and Wastewater Rates Report that has information and tools to view and compare water and wastewater rates from NH communities. It can be found at: </a:t>
            </a:r>
            <a:r>
              <a:rPr lang="en-US" u="sng" dirty="0">
                <a:hlinkClick r:id="rId3"/>
              </a:rPr>
              <a:t>https://efc.sog.unc.edu/sites/default/files/2019/NH_2018_report_FINAL%20v2_0.pdf</a:t>
            </a:r>
            <a:endParaRPr lang="en-US" sz="900" dirty="0"/>
          </a:p>
          <a:p>
            <a:pPr lvl="1"/>
            <a:r>
              <a:rPr lang="en-US" dirty="0"/>
              <a:t>This rate information was used for rate comparisons included in this report</a:t>
            </a:r>
            <a:endParaRPr lang="en-US" sz="900" dirty="0"/>
          </a:p>
          <a:p>
            <a:pPr lvl="0"/>
            <a:r>
              <a:rPr lang="en-US" dirty="0"/>
              <a:t>Milford user Water Rates continue to be lower than comparable water systems and the NH average water rate</a:t>
            </a:r>
            <a:endParaRPr lang="en-US" sz="900" dirty="0"/>
          </a:p>
          <a:p>
            <a:pPr lvl="0"/>
            <a:r>
              <a:rPr lang="en-US" dirty="0"/>
              <a:t> Refer to the Water System Rate Comparison Chart Figure 5</a:t>
            </a:r>
            <a:endParaRPr lang="en-US" sz="900" dirty="0"/>
          </a:p>
          <a:p>
            <a:endParaRPr lang="en-US" dirty="0"/>
          </a:p>
        </p:txBody>
      </p:sp>
    </p:spTree>
    <p:extLst>
      <p:ext uri="{BB962C8B-B14F-4D97-AF65-F5344CB8AC3E}">
        <p14:creationId xmlns:p14="http://schemas.microsoft.com/office/powerpoint/2010/main" val="15224143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ACE04-E13C-4837-B6DD-B388E7CAA05E}" type="slidenum">
              <a:rPr lang="en-US" noProof="0" smtClean="0"/>
              <a:t>16</a:t>
            </a:fld>
            <a:endParaRPr lang="en-US" noProof="0" dirty="0"/>
          </a:p>
        </p:txBody>
      </p:sp>
    </p:spTree>
    <p:extLst>
      <p:ext uri="{BB962C8B-B14F-4D97-AF65-F5344CB8AC3E}">
        <p14:creationId xmlns:p14="http://schemas.microsoft.com/office/powerpoint/2010/main" val="16354049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defTabSz="931774">
              <a:defRPr/>
            </a:pPr>
            <a:endParaRPr lang="en-US" b="1" dirty="0">
              <a:effectLst>
                <a:glow rad="685800">
                  <a:schemeClr val="accent5">
                    <a:lumMod val="75000"/>
                    <a:alpha val="40000"/>
                  </a:schemeClr>
                </a:glow>
              </a:effectLst>
              <a:latin typeface="Times New Roman" panose="02020603050405020304" pitchFamily="18"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385ACE04-E13C-4837-B6DD-B388E7CAA05E}" type="slidenum">
              <a:rPr lang="en-US" noProof="0" smtClean="0"/>
              <a:t>17</a:t>
            </a:fld>
            <a:endParaRPr lang="en-US" noProof="0" dirty="0"/>
          </a:p>
        </p:txBody>
      </p:sp>
    </p:spTree>
    <p:extLst>
      <p:ext uri="{BB962C8B-B14F-4D97-AF65-F5344CB8AC3E}">
        <p14:creationId xmlns:p14="http://schemas.microsoft.com/office/powerpoint/2010/main" val="2641197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Background</a:t>
            </a:r>
            <a:endParaRPr lang="en-US" sz="800" dirty="0"/>
          </a:p>
          <a:p>
            <a:r>
              <a:rPr lang="en-US" dirty="0"/>
              <a:t> </a:t>
            </a:r>
            <a:endParaRPr lang="en-US" sz="800" dirty="0"/>
          </a:p>
          <a:p>
            <a:pPr lvl="0"/>
            <a:r>
              <a:rPr lang="en-US" dirty="0"/>
              <a:t>The population of Milford was 15,115 at the 2010 census</a:t>
            </a:r>
            <a:endParaRPr lang="en-US" sz="900" dirty="0"/>
          </a:p>
          <a:p>
            <a:pPr lvl="0"/>
            <a:r>
              <a:rPr lang="en-US" dirty="0"/>
              <a:t>The Milford water department has a service population of 9500 with 3476 connections to the water distribution system</a:t>
            </a:r>
            <a:endParaRPr lang="en-US" sz="900" dirty="0"/>
          </a:p>
          <a:p>
            <a:pPr lvl="0"/>
            <a:r>
              <a:rPr lang="en-US" dirty="0"/>
              <a:t>The 2018 Water System 10-Year Master Plan water rate analysis included the following recommendations:</a:t>
            </a:r>
            <a:endParaRPr lang="en-US" sz="900" dirty="0"/>
          </a:p>
          <a:p>
            <a:pPr lvl="1"/>
            <a:r>
              <a:rPr lang="en-US" dirty="0"/>
              <a:t>Continue with the current structure of a rate increase every three years to adjust revenue to meet operating expenses</a:t>
            </a:r>
            <a:endParaRPr lang="en-US" sz="900" dirty="0"/>
          </a:p>
          <a:p>
            <a:pPr lvl="1"/>
            <a:r>
              <a:rPr lang="en-US" dirty="0"/>
              <a:t>Recommended a 28% water rate increase in 2018 to meet expenses</a:t>
            </a:r>
            <a:endParaRPr lang="en-US" sz="900" dirty="0"/>
          </a:p>
          <a:p>
            <a:pPr lvl="1"/>
            <a:r>
              <a:rPr lang="en-US" dirty="0"/>
              <a:t>Continue to evaluate water system revenue requirements to plan future rate adjustments</a:t>
            </a:r>
            <a:endParaRPr lang="en-US" sz="900" dirty="0"/>
          </a:p>
          <a:p>
            <a:pPr lvl="1"/>
            <a:r>
              <a:rPr lang="en-US" dirty="0"/>
              <a:t>Plan for Capital Improvements to be included in revenue forecasting</a:t>
            </a:r>
            <a:endParaRPr lang="en-US" sz="900" dirty="0"/>
          </a:p>
          <a:p>
            <a:pPr lvl="1"/>
            <a:r>
              <a:rPr lang="en-US" dirty="0"/>
              <a:t>Utilize the Rate Model provided with the 10 Year Master Plan for water system financial planning</a:t>
            </a:r>
            <a:endParaRPr lang="en-US" sz="900" dirty="0"/>
          </a:p>
          <a:p>
            <a:pPr lvl="0"/>
            <a:r>
              <a:rPr lang="en-US" dirty="0"/>
              <a:t>The following actions were taken:</a:t>
            </a:r>
            <a:endParaRPr lang="en-US" sz="900" dirty="0"/>
          </a:p>
          <a:p>
            <a:pPr lvl="1"/>
            <a:r>
              <a:rPr lang="en-US" dirty="0"/>
              <a:t>The Utility focused financial planning on evaluating and adjusting sewer rates in 2018/2019 while deferring water rate adjustments to 2020</a:t>
            </a:r>
            <a:endParaRPr lang="en-US" sz="900" dirty="0"/>
          </a:p>
          <a:p>
            <a:pPr lvl="1"/>
            <a:r>
              <a:rPr lang="en-US" dirty="0"/>
              <a:t>The Water System 2019 Operating Budget was adjusted to match the 2019 forecasted revenue</a:t>
            </a:r>
            <a:endParaRPr lang="en-US" sz="900" dirty="0"/>
          </a:p>
          <a:p>
            <a:r>
              <a:rPr lang="en-US" dirty="0"/>
              <a:t>The rate model was updated in 2019 with current and forecasted revenue and expenses information</a:t>
            </a:r>
          </a:p>
        </p:txBody>
      </p:sp>
      <p:sp>
        <p:nvSpPr>
          <p:cNvPr id="4" name="Slide Number Placeholder 3"/>
          <p:cNvSpPr>
            <a:spLocks noGrp="1"/>
          </p:cNvSpPr>
          <p:nvPr>
            <p:ph type="sldNum" sz="quarter" idx="10"/>
          </p:nvPr>
        </p:nvSpPr>
        <p:spPr/>
        <p:txBody>
          <a:bodyPr/>
          <a:lstStyle/>
          <a:p>
            <a:fld id="{385ACE04-E13C-4837-B6DD-B388E7CAA05E}" type="slidenum">
              <a:rPr lang="en-US" smtClean="0"/>
              <a:t>2</a:t>
            </a:fld>
            <a:endParaRPr lang="en-US"/>
          </a:p>
        </p:txBody>
      </p:sp>
    </p:spTree>
    <p:extLst>
      <p:ext uri="{BB962C8B-B14F-4D97-AF65-F5344CB8AC3E}">
        <p14:creationId xmlns:p14="http://schemas.microsoft.com/office/powerpoint/2010/main" val="842425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Revenue requirements</a:t>
            </a:r>
            <a:endParaRPr lang="en-US" sz="800" dirty="0"/>
          </a:p>
          <a:p>
            <a:r>
              <a:rPr lang="en-US" dirty="0"/>
              <a:t> </a:t>
            </a:r>
          </a:p>
          <a:p>
            <a:pPr lvl="0"/>
            <a:r>
              <a:rPr lang="en-US" dirty="0"/>
              <a:t>The operation and maintenance of the water system is funded by revenue from rate payer water use. As the community grows and the existing water system is maintained to meet the system’s demands the increasing expenses will need to be offset with water rate adjustments. Forecasting and planning tools help to manage rate adjustments. Water system revenue requirements are mainly composed of:</a:t>
            </a:r>
            <a:endParaRPr lang="en-US" sz="900" dirty="0"/>
          </a:p>
          <a:p>
            <a:pPr lvl="0"/>
            <a:r>
              <a:rPr lang="en-US" dirty="0"/>
              <a:t>Operation and maintenance expenses (annual budget)</a:t>
            </a:r>
            <a:endParaRPr lang="en-US" sz="900" dirty="0"/>
          </a:p>
          <a:p>
            <a:pPr lvl="1"/>
            <a:r>
              <a:rPr lang="en-US" dirty="0"/>
              <a:t>Debt Service for financed capital projects</a:t>
            </a:r>
            <a:endParaRPr lang="en-US" sz="900" dirty="0"/>
          </a:p>
          <a:p>
            <a:pPr lvl="1"/>
            <a:r>
              <a:rPr lang="en-US" dirty="0"/>
              <a:t>Refer to the 2017 – 2026 Water System Operating Expense Summary table Figure 1</a:t>
            </a:r>
            <a:endParaRPr lang="en-US" sz="900" dirty="0"/>
          </a:p>
          <a:p>
            <a:pPr lvl="0"/>
            <a:r>
              <a:rPr lang="en-US" dirty="0"/>
              <a:t>Capital Improvement Projects to maintain infrastructure</a:t>
            </a:r>
            <a:endParaRPr lang="en-US" sz="900" dirty="0"/>
          </a:p>
          <a:p>
            <a:pPr lvl="1"/>
            <a:r>
              <a:rPr lang="en-US" dirty="0"/>
              <a:t>Refer to the 2018 – 2026 Water System Capital Improvement Plan Refer to the table Figure 2</a:t>
            </a:r>
            <a:endParaRPr lang="en-US" sz="900" dirty="0"/>
          </a:p>
          <a:p>
            <a:pPr lvl="0"/>
            <a:r>
              <a:rPr lang="en-US" dirty="0"/>
              <a:t>Capital reserve transfers</a:t>
            </a:r>
            <a:endParaRPr lang="en-US" sz="900" dirty="0"/>
          </a:p>
          <a:p>
            <a:pPr lvl="1"/>
            <a:r>
              <a:rPr lang="en-US" dirty="0"/>
              <a:t>$20,000 per month from Operating Budget deposited into Reserve Fund Account</a:t>
            </a:r>
            <a:endParaRPr lang="en-US" sz="900" dirty="0"/>
          </a:p>
          <a:p>
            <a:pPr lvl="1"/>
            <a:r>
              <a:rPr lang="en-US" dirty="0"/>
              <a:t>Un-planned equipment, infrastructure repairs and purchased water expenses</a:t>
            </a:r>
            <a:endParaRPr lang="en-US" sz="900" dirty="0"/>
          </a:p>
        </p:txBody>
      </p:sp>
      <p:sp>
        <p:nvSpPr>
          <p:cNvPr id="4" name="Slide Number Placeholder 3"/>
          <p:cNvSpPr>
            <a:spLocks noGrp="1"/>
          </p:cNvSpPr>
          <p:nvPr>
            <p:ph type="sldNum" sz="quarter" idx="10"/>
          </p:nvPr>
        </p:nvSpPr>
        <p:spPr/>
        <p:txBody>
          <a:bodyPr/>
          <a:lstStyle/>
          <a:p>
            <a:fld id="{385ACE04-E13C-4837-B6DD-B388E7CAA05E}" type="slidenum">
              <a:rPr lang="en-US" smtClean="0"/>
              <a:t>3</a:t>
            </a:fld>
            <a:endParaRPr lang="en-US"/>
          </a:p>
        </p:txBody>
      </p:sp>
    </p:spTree>
    <p:extLst>
      <p:ext uri="{BB962C8B-B14F-4D97-AF65-F5344CB8AC3E}">
        <p14:creationId xmlns:p14="http://schemas.microsoft.com/office/powerpoint/2010/main" val="547553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Revenue requirements</a:t>
            </a:r>
            <a:endParaRPr lang="en-US" sz="800" dirty="0"/>
          </a:p>
          <a:p>
            <a:r>
              <a:rPr lang="en-US" dirty="0"/>
              <a:t> </a:t>
            </a:r>
          </a:p>
          <a:p>
            <a:pPr lvl="0"/>
            <a:r>
              <a:rPr lang="en-US" dirty="0"/>
              <a:t>The operation and maintenance of the water system is funded by revenue from rate payer water use. As the community grows and the existing water system is maintained to meet the system’s demands the increasing expenses will need to be offset with water rate adjustments. Forecasting and planning tools help to manage rate adjustments. Water system revenue requirements are mainly composed of:</a:t>
            </a:r>
            <a:endParaRPr lang="en-US" sz="900" dirty="0"/>
          </a:p>
          <a:p>
            <a:pPr lvl="0"/>
            <a:r>
              <a:rPr lang="en-US" dirty="0"/>
              <a:t>Operation and maintenance expenses (annual budget)</a:t>
            </a:r>
            <a:endParaRPr lang="en-US" sz="900" dirty="0"/>
          </a:p>
          <a:p>
            <a:pPr lvl="1"/>
            <a:r>
              <a:rPr lang="en-US" dirty="0"/>
              <a:t>Debt Service for financed capital projects</a:t>
            </a:r>
            <a:endParaRPr lang="en-US" sz="900" dirty="0"/>
          </a:p>
          <a:p>
            <a:pPr lvl="1"/>
            <a:r>
              <a:rPr lang="en-US" dirty="0"/>
              <a:t>Refer to the 2017 – 2026 Water System Operating Expense Summary table Figure 1</a:t>
            </a:r>
            <a:endParaRPr lang="en-US" sz="900" dirty="0"/>
          </a:p>
          <a:p>
            <a:pPr lvl="0"/>
            <a:r>
              <a:rPr lang="en-US" dirty="0"/>
              <a:t>Capital Improvement Projects to maintain infrastructure</a:t>
            </a:r>
            <a:endParaRPr lang="en-US" sz="900" dirty="0"/>
          </a:p>
          <a:p>
            <a:pPr lvl="1"/>
            <a:r>
              <a:rPr lang="en-US" dirty="0"/>
              <a:t>Refer to the 2018 – 2026 Water System Capital Improvement Plan Refer to the table Figure 2</a:t>
            </a:r>
            <a:endParaRPr lang="en-US" sz="900" dirty="0"/>
          </a:p>
          <a:p>
            <a:pPr lvl="0"/>
            <a:r>
              <a:rPr lang="en-US" dirty="0"/>
              <a:t>Capital reserve transfers</a:t>
            </a:r>
            <a:endParaRPr lang="en-US" sz="900" dirty="0"/>
          </a:p>
          <a:p>
            <a:pPr lvl="1"/>
            <a:r>
              <a:rPr lang="en-US" dirty="0"/>
              <a:t>$20,000 per month from Operating Budget deposited into Reserve Fund Account</a:t>
            </a:r>
            <a:endParaRPr lang="en-US" sz="900" dirty="0"/>
          </a:p>
          <a:p>
            <a:pPr lvl="1"/>
            <a:r>
              <a:rPr lang="en-US" dirty="0"/>
              <a:t>Un-planned equipment, infrastructure repairs and purchased water expenses</a:t>
            </a:r>
            <a:endParaRPr lang="en-US" sz="900" dirty="0"/>
          </a:p>
        </p:txBody>
      </p:sp>
      <p:sp>
        <p:nvSpPr>
          <p:cNvPr id="4" name="Slide Number Placeholder 3"/>
          <p:cNvSpPr>
            <a:spLocks noGrp="1"/>
          </p:cNvSpPr>
          <p:nvPr>
            <p:ph type="sldNum" sz="quarter" idx="10"/>
          </p:nvPr>
        </p:nvSpPr>
        <p:spPr/>
        <p:txBody>
          <a:bodyPr/>
          <a:lstStyle/>
          <a:p>
            <a:fld id="{385ACE04-E13C-4837-B6DD-B388E7CAA05E}"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547553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5ACE04-E13C-4837-B6DD-B388E7CAA05E}" type="slidenum">
              <a:rPr lang="en-US" noProof="0" smtClean="0"/>
              <a:t>5</a:t>
            </a:fld>
            <a:endParaRPr lang="en-US" noProof="0" dirty="0"/>
          </a:p>
        </p:txBody>
      </p:sp>
    </p:spTree>
    <p:extLst>
      <p:ext uri="{BB962C8B-B14F-4D97-AF65-F5344CB8AC3E}">
        <p14:creationId xmlns:p14="http://schemas.microsoft.com/office/powerpoint/2010/main" val="2463811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Revenue requirements</a:t>
            </a:r>
            <a:endParaRPr lang="en-US" sz="800" dirty="0"/>
          </a:p>
          <a:p>
            <a:r>
              <a:rPr lang="en-US" dirty="0"/>
              <a:t> </a:t>
            </a:r>
          </a:p>
          <a:p>
            <a:pPr lvl="0"/>
            <a:r>
              <a:rPr lang="en-US" dirty="0"/>
              <a:t>The operation and maintenance of the water system is funded by revenue from rate payer water use. As the community grows and the existing water system is maintained to meet the system’s demands the increasing expenses will need to be offset with water rate adjustments. Forecasting and planning tools help to manage rate adjustments. Water system revenue requirements are mainly composed of:</a:t>
            </a:r>
            <a:endParaRPr lang="en-US" sz="900" dirty="0"/>
          </a:p>
          <a:p>
            <a:pPr lvl="0"/>
            <a:r>
              <a:rPr lang="en-US" dirty="0"/>
              <a:t>Operation and maintenance expenses (annual budget)</a:t>
            </a:r>
            <a:endParaRPr lang="en-US" sz="900" dirty="0"/>
          </a:p>
          <a:p>
            <a:pPr lvl="1"/>
            <a:r>
              <a:rPr lang="en-US" dirty="0"/>
              <a:t>Debt Service for financed capital projects</a:t>
            </a:r>
            <a:endParaRPr lang="en-US" sz="900" dirty="0"/>
          </a:p>
          <a:p>
            <a:pPr lvl="1"/>
            <a:r>
              <a:rPr lang="en-US" dirty="0"/>
              <a:t>Refer to the 2017 – 2026 Water System Operating Expense Summary table Figure 1</a:t>
            </a:r>
            <a:endParaRPr lang="en-US" sz="900" dirty="0"/>
          </a:p>
          <a:p>
            <a:pPr lvl="0"/>
            <a:r>
              <a:rPr lang="en-US" dirty="0"/>
              <a:t>Capital Improvement Projects to maintain infrastructure</a:t>
            </a:r>
            <a:endParaRPr lang="en-US" sz="900" dirty="0"/>
          </a:p>
          <a:p>
            <a:pPr lvl="1"/>
            <a:r>
              <a:rPr lang="en-US" dirty="0"/>
              <a:t>Refer to the 2018 – 2026 Water System Capital Improvement Plan Refer to the table Figure 2</a:t>
            </a:r>
            <a:endParaRPr lang="en-US" sz="900" dirty="0"/>
          </a:p>
          <a:p>
            <a:pPr lvl="0"/>
            <a:r>
              <a:rPr lang="en-US" dirty="0"/>
              <a:t>Capital reserve transfers</a:t>
            </a:r>
            <a:endParaRPr lang="en-US" sz="900" dirty="0"/>
          </a:p>
          <a:p>
            <a:pPr lvl="1"/>
            <a:r>
              <a:rPr lang="en-US" dirty="0"/>
              <a:t>$20,000 per month from Operating Budget deposited into Reserve Fund Account</a:t>
            </a:r>
            <a:endParaRPr lang="en-US" sz="900" dirty="0"/>
          </a:p>
          <a:p>
            <a:pPr lvl="1"/>
            <a:r>
              <a:rPr lang="en-US" dirty="0"/>
              <a:t>Un-planned equipment, infrastructure repairs and purchased water expenses</a:t>
            </a:r>
            <a:endParaRPr lang="en-US" sz="900" dirty="0"/>
          </a:p>
        </p:txBody>
      </p:sp>
      <p:sp>
        <p:nvSpPr>
          <p:cNvPr id="4" name="Slide Number Placeholder 3"/>
          <p:cNvSpPr>
            <a:spLocks noGrp="1"/>
          </p:cNvSpPr>
          <p:nvPr>
            <p:ph type="sldNum" sz="quarter" idx="10"/>
          </p:nvPr>
        </p:nvSpPr>
        <p:spPr/>
        <p:txBody>
          <a:bodyPr/>
          <a:lstStyle/>
          <a:p>
            <a:fld id="{385ACE04-E13C-4837-B6DD-B388E7CAA05E}"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547553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Recommendations</a:t>
            </a:r>
            <a:endParaRPr lang="en-US" sz="800" dirty="0"/>
          </a:p>
          <a:p>
            <a:r>
              <a:rPr lang="en-US" dirty="0"/>
              <a:t> </a:t>
            </a:r>
          </a:p>
          <a:p>
            <a:r>
              <a:rPr lang="en-US" dirty="0"/>
              <a:t> </a:t>
            </a:r>
            <a:endParaRPr lang="en-US" sz="1800" dirty="0"/>
          </a:p>
          <a:p>
            <a:pPr lvl="0"/>
            <a:r>
              <a:rPr lang="en-US" dirty="0"/>
              <a:t>Water Rate hearing will be held 9/16/2019 to allow adjustments to be effective 1/1/2020</a:t>
            </a:r>
            <a:endParaRPr lang="en-US" sz="900" dirty="0"/>
          </a:p>
          <a:p>
            <a:pPr lvl="0"/>
            <a:r>
              <a:rPr lang="en-US" dirty="0"/>
              <a:t>Based on the updated 2019 rate model the following is recommended:</a:t>
            </a:r>
            <a:endParaRPr lang="en-US" sz="1100" dirty="0"/>
          </a:p>
          <a:p>
            <a:pPr lvl="1"/>
            <a:r>
              <a:rPr lang="en-US" dirty="0"/>
              <a:t>Refer to the 2018 – 2026 Water System Financial Plan Figure 3 </a:t>
            </a:r>
            <a:endParaRPr lang="en-US" sz="900" dirty="0"/>
          </a:p>
          <a:p>
            <a:pPr lvl="2"/>
            <a:r>
              <a:rPr lang="en-US" dirty="0"/>
              <a:t>Annual revenue for operation and maintenance of the water system is forecasted to change from $1,279,262.00 to $1,635,489.00</a:t>
            </a:r>
            <a:endParaRPr lang="en-US" sz="900" dirty="0"/>
          </a:p>
          <a:p>
            <a:pPr lvl="2"/>
            <a:r>
              <a:rPr lang="en-US" dirty="0"/>
              <a:t>Operating expenses budget will be adjusted back to close to the 2018 level for FY2020</a:t>
            </a:r>
            <a:endParaRPr lang="en-US" sz="900" dirty="0"/>
          </a:p>
          <a:p>
            <a:pPr lvl="2"/>
            <a:r>
              <a:rPr lang="en-US" dirty="0"/>
              <a:t>Debt Service and Reserve Contributions are forecasted to remain relatively constant through 2026</a:t>
            </a:r>
            <a:endParaRPr lang="en-US" sz="900" dirty="0"/>
          </a:p>
          <a:p>
            <a:pPr lvl="1"/>
            <a:r>
              <a:rPr lang="en-US" dirty="0"/>
              <a:t>Rates should be adjusted</a:t>
            </a:r>
            <a:endParaRPr lang="en-US" sz="1100" dirty="0"/>
          </a:p>
          <a:p>
            <a:pPr lvl="2"/>
            <a:r>
              <a:rPr lang="en-US" dirty="0"/>
              <a:t>Milford Water Department user rates should be adjusted by 28% in FY2020. The last rate increase was in 2014</a:t>
            </a:r>
            <a:endParaRPr lang="en-US" sz="1100" dirty="0"/>
          </a:p>
          <a:p>
            <a:pPr lvl="2"/>
            <a:r>
              <a:rPr lang="en-US" dirty="0"/>
              <a:t>Rates should be adjusted every 3 years</a:t>
            </a:r>
            <a:endParaRPr lang="en-US" sz="1100" dirty="0"/>
          </a:p>
          <a:p>
            <a:endParaRPr lang="en-US" sz="900" dirty="0"/>
          </a:p>
        </p:txBody>
      </p:sp>
      <p:sp>
        <p:nvSpPr>
          <p:cNvPr id="4" name="Slide Number Placeholder 3"/>
          <p:cNvSpPr>
            <a:spLocks noGrp="1"/>
          </p:cNvSpPr>
          <p:nvPr>
            <p:ph type="sldNum" sz="quarter" idx="10"/>
          </p:nvPr>
        </p:nvSpPr>
        <p:spPr/>
        <p:txBody>
          <a:bodyPr/>
          <a:lstStyle/>
          <a:p>
            <a:fld id="{385ACE04-E13C-4837-B6DD-B388E7CAA05E}" type="slidenum">
              <a:rPr lang="en-US" smtClean="0"/>
              <a:t>7</a:t>
            </a:fld>
            <a:endParaRPr lang="en-US"/>
          </a:p>
        </p:txBody>
      </p:sp>
    </p:spTree>
    <p:extLst>
      <p:ext uri="{BB962C8B-B14F-4D97-AF65-F5344CB8AC3E}">
        <p14:creationId xmlns:p14="http://schemas.microsoft.com/office/powerpoint/2010/main" val="617533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5ACE04-E13C-4837-B6DD-B388E7CAA05E}" type="slidenum">
              <a:rPr lang="en-US" noProof="0" smtClean="0"/>
              <a:t>8</a:t>
            </a:fld>
            <a:endParaRPr lang="en-US" noProof="0" dirty="0"/>
          </a:p>
        </p:txBody>
      </p:sp>
    </p:spTree>
    <p:extLst>
      <p:ext uri="{BB962C8B-B14F-4D97-AF65-F5344CB8AC3E}">
        <p14:creationId xmlns:p14="http://schemas.microsoft.com/office/powerpoint/2010/main" val="4139854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Recommendations</a:t>
            </a:r>
            <a:endParaRPr lang="en-US" sz="800" dirty="0"/>
          </a:p>
          <a:p>
            <a:r>
              <a:rPr lang="en-US" dirty="0"/>
              <a:t> </a:t>
            </a:r>
          </a:p>
          <a:p>
            <a:r>
              <a:rPr lang="en-US" dirty="0"/>
              <a:t> </a:t>
            </a:r>
            <a:endParaRPr lang="en-US" sz="1800" dirty="0"/>
          </a:p>
          <a:p>
            <a:pPr lvl="0"/>
            <a:r>
              <a:rPr lang="en-US" dirty="0"/>
              <a:t>Water Rate hearing will be held 9/16/2019 to allow adjustments to be effective 1/1/2020</a:t>
            </a:r>
            <a:endParaRPr lang="en-US" sz="900" dirty="0"/>
          </a:p>
          <a:p>
            <a:pPr lvl="0"/>
            <a:r>
              <a:rPr lang="en-US" dirty="0"/>
              <a:t>Based on the updated 2019 rate model the following is recommended:</a:t>
            </a:r>
            <a:endParaRPr lang="en-US" sz="1100" dirty="0"/>
          </a:p>
          <a:p>
            <a:pPr lvl="1"/>
            <a:r>
              <a:rPr lang="en-US" dirty="0"/>
              <a:t>Refer to the 2018 – 2026 Water System Financial Plan Figure 3 </a:t>
            </a:r>
            <a:endParaRPr lang="en-US" sz="900" dirty="0"/>
          </a:p>
          <a:p>
            <a:pPr lvl="2"/>
            <a:r>
              <a:rPr lang="en-US" dirty="0"/>
              <a:t>Annual revenue for operation and maintenance of the water system is forecasted to change from $1,279,262.00 to $1,635,489.00</a:t>
            </a:r>
            <a:endParaRPr lang="en-US" sz="900" dirty="0"/>
          </a:p>
          <a:p>
            <a:pPr lvl="2"/>
            <a:r>
              <a:rPr lang="en-US" dirty="0"/>
              <a:t>Operating expenses budget will be adjusted back to close to the 2018 level for FY2020</a:t>
            </a:r>
            <a:endParaRPr lang="en-US" sz="900" dirty="0"/>
          </a:p>
          <a:p>
            <a:pPr lvl="2"/>
            <a:r>
              <a:rPr lang="en-US" dirty="0"/>
              <a:t>Debt Service and Reserve Contributions are forecasted to remain relatively constant through 2026</a:t>
            </a:r>
            <a:endParaRPr lang="en-US" sz="900" dirty="0"/>
          </a:p>
          <a:p>
            <a:pPr lvl="1"/>
            <a:r>
              <a:rPr lang="en-US" dirty="0"/>
              <a:t>Rates should be adjusted</a:t>
            </a:r>
            <a:endParaRPr lang="en-US" sz="1100" dirty="0"/>
          </a:p>
          <a:p>
            <a:pPr lvl="2"/>
            <a:r>
              <a:rPr lang="en-US" dirty="0"/>
              <a:t>Milford Water Department user rates should be adjusted by 28% in FY2020. The last rate increase was in 2014</a:t>
            </a:r>
            <a:endParaRPr lang="en-US" sz="1100" dirty="0"/>
          </a:p>
          <a:p>
            <a:pPr lvl="2"/>
            <a:r>
              <a:rPr lang="en-US" dirty="0"/>
              <a:t>Rates should be adjusted every 3 years</a:t>
            </a:r>
            <a:endParaRPr lang="en-US" sz="1100" dirty="0"/>
          </a:p>
          <a:p>
            <a:endParaRPr lang="en-US" sz="900" dirty="0"/>
          </a:p>
        </p:txBody>
      </p:sp>
      <p:sp>
        <p:nvSpPr>
          <p:cNvPr id="4" name="Slide Number Placeholder 3"/>
          <p:cNvSpPr>
            <a:spLocks noGrp="1"/>
          </p:cNvSpPr>
          <p:nvPr>
            <p:ph type="sldNum" sz="quarter" idx="10"/>
          </p:nvPr>
        </p:nvSpPr>
        <p:spPr/>
        <p:txBody>
          <a:bodyPr/>
          <a:lstStyle/>
          <a:p>
            <a:fld id="{385ACE04-E13C-4837-B6DD-B388E7CAA05E}"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617533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8582E5-8FA2-4056-805F-EF36F7066893}"/>
              </a:ext>
            </a:extLst>
          </p:cNvPr>
          <p:cNvSpPr>
            <a:spLocks noGrp="1"/>
          </p:cNvSpPr>
          <p:nvPr>
            <p:ph type="ctrTitle" hasCustomPrompt="1"/>
          </p:nvPr>
        </p:nvSpPr>
        <p:spPr>
          <a:xfrm>
            <a:off x="3514727" y="2726873"/>
            <a:ext cx="5425168" cy="832077"/>
          </a:xfrm>
        </p:spPr>
        <p:txBody>
          <a:bodyPr anchor="b">
            <a:normAutofit/>
          </a:bodyPr>
          <a:lstStyle>
            <a:lvl1pPr algn="l">
              <a:defRPr sz="4800" b="1" cap="all" baseline="0">
                <a:solidFill>
                  <a:schemeClr val="tx1"/>
                </a:solidFill>
              </a:defRPr>
            </a:lvl1pPr>
          </a:lstStyle>
          <a:p>
            <a:r>
              <a:rPr lang="en-US" noProof="0"/>
              <a:t>Presentation title</a:t>
            </a:r>
          </a:p>
        </p:txBody>
      </p:sp>
      <p:sp>
        <p:nvSpPr>
          <p:cNvPr id="3" name="Subtitle 2">
            <a:extLst>
              <a:ext uri="{FF2B5EF4-FFF2-40B4-BE49-F238E27FC236}">
                <a16:creationId xmlns:a16="http://schemas.microsoft.com/office/drawing/2014/main" xmlns="" id="{1C085D6F-874B-44F8-B241-51EF13CA9C8B}"/>
              </a:ext>
            </a:extLst>
          </p:cNvPr>
          <p:cNvSpPr>
            <a:spLocks noGrp="1"/>
          </p:cNvSpPr>
          <p:nvPr>
            <p:ph type="subTitle" idx="1"/>
          </p:nvPr>
        </p:nvSpPr>
        <p:spPr>
          <a:xfrm>
            <a:off x="3514727" y="3569382"/>
            <a:ext cx="5425168" cy="365125"/>
          </a:xfrm>
        </p:spPr>
        <p:txBody>
          <a:bodyPr lIns="0">
            <a:norm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4" name="Date Placeholder 3">
            <a:extLst>
              <a:ext uri="{FF2B5EF4-FFF2-40B4-BE49-F238E27FC236}">
                <a16:creationId xmlns:a16="http://schemas.microsoft.com/office/drawing/2014/main" xmlns="" id="{ABDE5D2F-535D-4D7C-9BE1-84BFEC7A6547}"/>
              </a:ext>
            </a:extLst>
          </p:cNvPr>
          <p:cNvSpPr>
            <a:spLocks noGrp="1"/>
          </p:cNvSpPr>
          <p:nvPr>
            <p:ph type="dt" sz="half" idx="10"/>
          </p:nvPr>
        </p:nvSpPr>
        <p:spPr>
          <a:xfrm>
            <a:off x="628649" y="6356353"/>
            <a:ext cx="2057400" cy="365125"/>
          </a:xfrm>
          <a:prstGeom prst="rect">
            <a:avLst/>
          </a:prstGeom>
        </p:spPr>
        <p:txBody>
          <a:bodyPr/>
          <a:lstStyle/>
          <a:p>
            <a:fld id="{C1F93407-1483-4B80-86DE-DAE1D4D89093}" type="datetimeFigureOut">
              <a:rPr lang="en-US" noProof="0" smtClean="0"/>
              <a:t>9/16/2019</a:t>
            </a:fld>
            <a:endParaRPr lang="en-US" noProof="0" dirty="0"/>
          </a:p>
        </p:txBody>
      </p:sp>
      <p:cxnSp>
        <p:nvCxnSpPr>
          <p:cNvPr id="7" name="Straight Connector 6">
            <a:extLst>
              <a:ext uri="{FF2B5EF4-FFF2-40B4-BE49-F238E27FC236}">
                <a16:creationId xmlns:a16="http://schemas.microsoft.com/office/drawing/2014/main" xmlns="" id="{64363625-95D4-4DF0-A1AA-D060728EC426}"/>
              </a:ext>
            </a:extLst>
          </p:cNvPr>
          <p:cNvCxnSpPr>
            <a:cxnSpLocks/>
          </p:cNvCxnSpPr>
          <p:nvPr userDrawn="1"/>
        </p:nvCxnSpPr>
        <p:spPr>
          <a:xfrm>
            <a:off x="3620862" y="4082142"/>
            <a:ext cx="1116465"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xmlns="" id="{ECBCF8A4-C2B4-4945-8D79-C9D46B7FBECB}"/>
              </a:ext>
            </a:extLst>
          </p:cNvPr>
          <p:cNvGrpSpPr/>
          <p:nvPr userDrawn="1"/>
        </p:nvGrpSpPr>
        <p:grpSpPr>
          <a:xfrm>
            <a:off x="3595107" y="2475190"/>
            <a:ext cx="561599" cy="134113"/>
            <a:chOff x="4827813" y="2534636"/>
            <a:chExt cx="996651" cy="178504"/>
          </a:xfrm>
        </p:grpSpPr>
        <p:sp>
          <p:nvSpPr>
            <p:cNvPr id="9" name="Oval 8">
              <a:extLst>
                <a:ext uri="{FF2B5EF4-FFF2-40B4-BE49-F238E27FC236}">
                  <a16:creationId xmlns:a16="http://schemas.microsoft.com/office/drawing/2014/main" xmlns="" id="{479C2256-8A0F-4625-86F0-FB439F3EAD4E}"/>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Oval 9">
              <a:extLst>
                <a:ext uri="{FF2B5EF4-FFF2-40B4-BE49-F238E27FC236}">
                  <a16:creationId xmlns:a16="http://schemas.microsoft.com/office/drawing/2014/main" xmlns="" id="{253CF488-6D31-4B63-A3C6-C4D838C23FCE}"/>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Oval 10">
              <a:extLst>
                <a:ext uri="{FF2B5EF4-FFF2-40B4-BE49-F238E27FC236}">
                  <a16:creationId xmlns:a16="http://schemas.microsoft.com/office/drawing/2014/main" xmlns="" id="{E32985B6-7260-445A-A580-6993E0DEBFD9}"/>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2" name="Oval 11">
              <a:extLst>
                <a:ext uri="{FF2B5EF4-FFF2-40B4-BE49-F238E27FC236}">
                  <a16:creationId xmlns:a16="http://schemas.microsoft.com/office/drawing/2014/main" xmlns="" id="{3BC682E1-4E5D-4006-81EA-550DD98166E4}"/>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4" name="Picture Placeholder 13">
            <a:extLst>
              <a:ext uri="{FF2B5EF4-FFF2-40B4-BE49-F238E27FC236}">
                <a16:creationId xmlns:a16="http://schemas.microsoft.com/office/drawing/2014/main" xmlns="" id="{F0C7F772-E2DA-4B13-AC2E-28A0EE6D8465}"/>
              </a:ext>
            </a:extLst>
          </p:cNvPr>
          <p:cNvSpPr>
            <a:spLocks noGrp="1"/>
          </p:cNvSpPr>
          <p:nvPr>
            <p:ph type="pic" sz="quarter" idx="13"/>
          </p:nvPr>
        </p:nvSpPr>
        <p:spPr>
          <a:xfrm>
            <a:off x="1" y="1"/>
            <a:ext cx="3318272" cy="6858000"/>
          </a:xfrm>
          <a:solidFill>
            <a:schemeClr val="bg2"/>
          </a:solidFill>
        </p:spPr>
        <p:txBody>
          <a:bodyPr anchor="ctr"/>
          <a:lstStyle>
            <a:lvl1pPr marL="0" indent="0" algn="ctr">
              <a:buNone/>
              <a:defRPr/>
            </a:lvl1pPr>
          </a:lstStyle>
          <a:p>
            <a:r>
              <a:rPr lang="en-US" noProof="0"/>
              <a:t>Click icon to add picture</a:t>
            </a:r>
            <a:endParaRPr lang="en-US" noProof="0" dirty="0"/>
          </a:p>
        </p:txBody>
      </p:sp>
      <p:sp>
        <p:nvSpPr>
          <p:cNvPr id="15" name="Oval 14">
            <a:extLst>
              <a:ext uri="{FF2B5EF4-FFF2-40B4-BE49-F238E27FC236}">
                <a16:creationId xmlns:a16="http://schemas.microsoft.com/office/drawing/2014/main" xmlns="" id="{47953C80-71A5-4AA2-AEAD-21948D1AA6DC}"/>
              </a:ext>
            </a:extLst>
          </p:cNvPr>
          <p:cNvSpPr/>
          <p:nvPr userDrawn="1"/>
        </p:nvSpPr>
        <p:spPr>
          <a:xfrm>
            <a:off x="6466113" y="4408715"/>
            <a:ext cx="2473779"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Oval 15">
            <a:extLst>
              <a:ext uri="{FF2B5EF4-FFF2-40B4-BE49-F238E27FC236}">
                <a16:creationId xmlns:a16="http://schemas.microsoft.com/office/drawing/2014/main" xmlns="" id="{9C4582D1-F710-4E2F-9868-CB89116D5932}"/>
              </a:ext>
            </a:extLst>
          </p:cNvPr>
          <p:cNvSpPr/>
          <p:nvPr userDrawn="1"/>
        </p:nvSpPr>
        <p:spPr>
          <a:xfrm>
            <a:off x="6227310" y="4184311"/>
            <a:ext cx="951140"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89945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xmlns="" id="{99564622-96D9-48C4-BB60-87F3F7C8E122}"/>
              </a:ext>
            </a:extLst>
          </p:cNvPr>
          <p:cNvSpPr>
            <a:spLocks noGrp="1"/>
          </p:cNvSpPr>
          <p:nvPr>
            <p:ph type="sldNum" sz="quarter" idx="12"/>
          </p:nvPr>
        </p:nvSpPr>
        <p:spPr>
          <a:xfrm>
            <a:off x="6814039" y="6463210"/>
            <a:ext cx="2057400" cy="249385"/>
          </a:xfr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cxnSp>
        <p:nvCxnSpPr>
          <p:cNvPr id="12" name="Straight Connector 11">
            <a:extLst>
              <a:ext uri="{FF2B5EF4-FFF2-40B4-BE49-F238E27FC236}">
                <a16:creationId xmlns:a16="http://schemas.microsoft.com/office/drawing/2014/main" xmlns="" id="{D9C089FD-3BC7-434F-810A-04F78AFC84D2}"/>
              </a:ext>
            </a:extLst>
          </p:cNvPr>
          <p:cNvCxnSpPr>
            <a:cxnSpLocks/>
          </p:cNvCxnSpPr>
          <p:nvPr userDrawn="1"/>
        </p:nvCxnSpPr>
        <p:spPr>
          <a:xfrm>
            <a:off x="-18040" y="1452565"/>
            <a:ext cx="1288373"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EF7AC837-D78F-424C-9FDC-C3A445A5E0B6}"/>
              </a:ext>
            </a:extLst>
          </p:cNvPr>
          <p:cNvCxnSpPr>
            <a:cxnSpLocks/>
          </p:cNvCxnSpPr>
          <p:nvPr userDrawn="1"/>
        </p:nvCxnSpPr>
        <p:spPr>
          <a:xfrm>
            <a:off x="1353561" y="1452565"/>
            <a:ext cx="409300"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6831C4EF-58CF-4AEC-9F81-CB38D946A457}"/>
              </a:ext>
            </a:extLst>
          </p:cNvPr>
          <p:cNvCxnSpPr>
            <a:cxnSpLocks/>
          </p:cNvCxnSpPr>
          <p:nvPr userDrawn="1"/>
        </p:nvCxnSpPr>
        <p:spPr>
          <a:xfrm flipV="1">
            <a:off x="1840833" y="1429122"/>
            <a:ext cx="7303168" cy="15383"/>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xmlns="" id="{EC7CCE55-AF4E-4245-BFBC-DEC36E1D4A47}"/>
              </a:ext>
            </a:extLst>
          </p:cNvPr>
          <p:cNvGrpSpPr/>
          <p:nvPr userDrawn="1"/>
        </p:nvGrpSpPr>
        <p:grpSpPr>
          <a:xfrm>
            <a:off x="272563" y="421048"/>
            <a:ext cx="561599" cy="134113"/>
            <a:chOff x="4827813" y="2534636"/>
            <a:chExt cx="996651" cy="178504"/>
          </a:xfrm>
        </p:grpSpPr>
        <p:sp>
          <p:nvSpPr>
            <p:cNvPr id="20" name="Oval 19">
              <a:extLst>
                <a:ext uri="{FF2B5EF4-FFF2-40B4-BE49-F238E27FC236}">
                  <a16:creationId xmlns:a16="http://schemas.microsoft.com/office/drawing/2014/main" xmlns="" id="{A13A9D50-C6EA-F04C-BB84-891959D759F9}"/>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Oval 20">
              <a:extLst>
                <a:ext uri="{FF2B5EF4-FFF2-40B4-BE49-F238E27FC236}">
                  <a16:creationId xmlns:a16="http://schemas.microsoft.com/office/drawing/2014/main" xmlns="" id="{2790B908-BCFE-FA4B-B5E3-36C62E088DE9}"/>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Oval 22">
              <a:extLst>
                <a:ext uri="{FF2B5EF4-FFF2-40B4-BE49-F238E27FC236}">
                  <a16:creationId xmlns:a16="http://schemas.microsoft.com/office/drawing/2014/main" xmlns="" id="{C96D4A9D-D054-044B-8920-BE06A68ED267}"/>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4" name="Oval 23">
              <a:extLst>
                <a:ext uri="{FF2B5EF4-FFF2-40B4-BE49-F238E27FC236}">
                  <a16:creationId xmlns:a16="http://schemas.microsoft.com/office/drawing/2014/main" xmlns="" id="{843643B7-9DFD-8C46-881C-69B3D67CA91A}"/>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5" name="Text Placeholder 2">
            <a:extLst>
              <a:ext uri="{FF2B5EF4-FFF2-40B4-BE49-F238E27FC236}">
                <a16:creationId xmlns:a16="http://schemas.microsoft.com/office/drawing/2014/main" xmlns="" id="{BE814D66-F00F-0D44-AD03-889FEE787EB6}"/>
              </a:ext>
            </a:extLst>
          </p:cNvPr>
          <p:cNvSpPr>
            <a:spLocks noGrp="1"/>
          </p:cNvSpPr>
          <p:nvPr>
            <p:ph idx="1" hasCustomPrompt="1"/>
          </p:nvPr>
        </p:nvSpPr>
        <p:spPr>
          <a:xfrm>
            <a:off x="272565" y="1825625"/>
            <a:ext cx="8598876" cy="4351338"/>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Title 2">
            <a:extLst>
              <a:ext uri="{FF2B5EF4-FFF2-40B4-BE49-F238E27FC236}">
                <a16:creationId xmlns:a16="http://schemas.microsoft.com/office/drawing/2014/main" xmlns="" id="{FF9B990C-5D9C-4A90-AC73-5889BC9F755C}"/>
              </a:ext>
            </a:extLst>
          </p:cNvPr>
          <p:cNvSpPr>
            <a:spLocks noGrp="1"/>
          </p:cNvSpPr>
          <p:nvPr>
            <p:ph type="title" hasCustomPrompt="1"/>
          </p:nvPr>
        </p:nvSpPr>
        <p:spPr/>
        <p:txBody>
          <a:bodyPr/>
          <a:lstStyle/>
          <a:p>
            <a:r>
              <a:rPr lang="en-US" noProof="0"/>
              <a:t>CLICK TO EDIT MASTER TITLE STYLE</a:t>
            </a:r>
          </a:p>
        </p:txBody>
      </p:sp>
      <p:sp>
        <p:nvSpPr>
          <p:cNvPr id="16" name="Oval 15">
            <a:extLst>
              <a:ext uri="{FF2B5EF4-FFF2-40B4-BE49-F238E27FC236}">
                <a16:creationId xmlns:a16="http://schemas.microsoft.com/office/drawing/2014/main" xmlns="" id="{44C85E5F-5B5E-48CC-8469-0263621D91FF}"/>
              </a:ext>
            </a:extLst>
          </p:cNvPr>
          <p:cNvSpPr/>
          <p:nvPr userDrawn="1"/>
        </p:nvSpPr>
        <p:spPr>
          <a:xfrm>
            <a:off x="3456121" y="4718684"/>
            <a:ext cx="2473779"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Oval 16">
            <a:extLst>
              <a:ext uri="{FF2B5EF4-FFF2-40B4-BE49-F238E27FC236}">
                <a16:creationId xmlns:a16="http://schemas.microsoft.com/office/drawing/2014/main" xmlns="" id="{7EE4E300-6C8E-4262-BE1D-587C7B70E7ED}"/>
              </a:ext>
            </a:extLst>
          </p:cNvPr>
          <p:cNvSpPr/>
          <p:nvPr userDrawn="1"/>
        </p:nvSpPr>
        <p:spPr>
          <a:xfrm>
            <a:off x="3217315" y="4494280"/>
            <a:ext cx="951140"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12897028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2237E7-A574-47D2-9624-D12F47560519}"/>
              </a:ext>
            </a:extLst>
          </p:cNvPr>
          <p:cNvSpPr>
            <a:spLocks noGrp="1"/>
          </p:cNvSpPr>
          <p:nvPr>
            <p:ph type="title"/>
          </p:nvPr>
        </p:nvSpPr>
        <p:spPr>
          <a:xfrm>
            <a:off x="272565" y="246187"/>
            <a:ext cx="8598876" cy="1037492"/>
          </a:xfrm>
        </p:spPr>
        <p:txBody>
          <a:bodyPr lIns="0" tIns="0" rIns="0" bIns="0" anchor="b">
            <a:noAutofit/>
          </a:bodyPr>
          <a:lstStyle>
            <a:lvl1pPr>
              <a:defRPr sz="3200" b="1" cap="all" baseline="0"/>
            </a:lvl1pPr>
          </a:lstStyle>
          <a:p>
            <a:r>
              <a:rPr lang="en-US" noProof="0"/>
              <a:t>Click to edit Master title style</a:t>
            </a:r>
          </a:p>
        </p:txBody>
      </p:sp>
      <p:sp>
        <p:nvSpPr>
          <p:cNvPr id="10" name="Slide Number Placeholder 5">
            <a:extLst>
              <a:ext uri="{FF2B5EF4-FFF2-40B4-BE49-F238E27FC236}">
                <a16:creationId xmlns:a16="http://schemas.microsoft.com/office/drawing/2014/main" xmlns="" id="{99564622-96D9-48C4-BB60-87F3F7C8E122}"/>
              </a:ext>
            </a:extLst>
          </p:cNvPr>
          <p:cNvSpPr>
            <a:spLocks noGrp="1"/>
          </p:cNvSpPr>
          <p:nvPr>
            <p:ph type="sldNum" sz="quarter" idx="12"/>
          </p:nvPr>
        </p:nvSpPr>
        <p:spPr>
          <a:xfrm>
            <a:off x="6814039" y="6463210"/>
            <a:ext cx="2057400" cy="249385"/>
          </a:xfr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cxnSp>
        <p:nvCxnSpPr>
          <p:cNvPr id="12" name="Straight Connector 11">
            <a:extLst>
              <a:ext uri="{FF2B5EF4-FFF2-40B4-BE49-F238E27FC236}">
                <a16:creationId xmlns:a16="http://schemas.microsoft.com/office/drawing/2014/main" xmlns="" id="{D9C089FD-3BC7-434F-810A-04F78AFC84D2}"/>
              </a:ext>
            </a:extLst>
          </p:cNvPr>
          <p:cNvCxnSpPr>
            <a:cxnSpLocks/>
          </p:cNvCxnSpPr>
          <p:nvPr userDrawn="1"/>
        </p:nvCxnSpPr>
        <p:spPr>
          <a:xfrm>
            <a:off x="-18040" y="1452565"/>
            <a:ext cx="1288373"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EF7AC837-D78F-424C-9FDC-C3A445A5E0B6}"/>
              </a:ext>
            </a:extLst>
          </p:cNvPr>
          <p:cNvCxnSpPr>
            <a:cxnSpLocks/>
          </p:cNvCxnSpPr>
          <p:nvPr userDrawn="1"/>
        </p:nvCxnSpPr>
        <p:spPr>
          <a:xfrm>
            <a:off x="1353561" y="1452565"/>
            <a:ext cx="409300"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6831C4EF-58CF-4AEC-9F81-CB38D946A457}"/>
              </a:ext>
            </a:extLst>
          </p:cNvPr>
          <p:cNvCxnSpPr>
            <a:cxnSpLocks/>
          </p:cNvCxnSpPr>
          <p:nvPr userDrawn="1"/>
        </p:nvCxnSpPr>
        <p:spPr>
          <a:xfrm flipV="1">
            <a:off x="1840833" y="1429122"/>
            <a:ext cx="7303168" cy="15383"/>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xmlns="" id="{EC7CCE55-AF4E-4245-BFBC-DEC36E1D4A47}"/>
              </a:ext>
            </a:extLst>
          </p:cNvPr>
          <p:cNvGrpSpPr/>
          <p:nvPr userDrawn="1"/>
        </p:nvGrpSpPr>
        <p:grpSpPr>
          <a:xfrm>
            <a:off x="272563" y="421048"/>
            <a:ext cx="561599" cy="134113"/>
            <a:chOff x="4827813" y="2534636"/>
            <a:chExt cx="996651" cy="178504"/>
          </a:xfrm>
        </p:grpSpPr>
        <p:sp>
          <p:nvSpPr>
            <p:cNvPr id="20" name="Oval 19">
              <a:extLst>
                <a:ext uri="{FF2B5EF4-FFF2-40B4-BE49-F238E27FC236}">
                  <a16:creationId xmlns:a16="http://schemas.microsoft.com/office/drawing/2014/main" xmlns="" id="{A13A9D50-C6EA-F04C-BB84-891959D759F9}"/>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Oval 20">
              <a:extLst>
                <a:ext uri="{FF2B5EF4-FFF2-40B4-BE49-F238E27FC236}">
                  <a16:creationId xmlns:a16="http://schemas.microsoft.com/office/drawing/2014/main" xmlns="" id="{2790B908-BCFE-FA4B-B5E3-36C62E088DE9}"/>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Oval 22">
              <a:extLst>
                <a:ext uri="{FF2B5EF4-FFF2-40B4-BE49-F238E27FC236}">
                  <a16:creationId xmlns:a16="http://schemas.microsoft.com/office/drawing/2014/main" xmlns="" id="{C96D4A9D-D054-044B-8920-BE06A68ED267}"/>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4" name="Oval 23">
              <a:extLst>
                <a:ext uri="{FF2B5EF4-FFF2-40B4-BE49-F238E27FC236}">
                  <a16:creationId xmlns:a16="http://schemas.microsoft.com/office/drawing/2014/main" xmlns="" id="{843643B7-9DFD-8C46-881C-69B3D67CA91A}"/>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6" name="Content Placeholder 3">
            <a:extLst>
              <a:ext uri="{FF2B5EF4-FFF2-40B4-BE49-F238E27FC236}">
                <a16:creationId xmlns:a16="http://schemas.microsoft.com/office/drawing/2014/main" xmlns="" id="{6E22FA8C-3243-4716-A6BD-F37D6058FB43}"/>
              </a:ext>
            </a:extLst>
          </p:cNvPr>
          <p:cNvSpPr>
            <a:spLocks noGrp="1"/>
          </p:cNvSpPr>
          <p:nvPr>
            <p:ph sz="half" idx="2" hasCustomPrompt="1"/>
          </p:nvPr>
        </p:nvSpPr>
        <p:spPr>
          <a:xfrm>
            <a:off x="4760538" y="1825625"/>
            <a:ext cx="4110903" cy="43513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Content Placeholder 2">
            <a:extLst>
              <a:ext uri="{FF2B5EF4-FFF2-40B4-BE49-F238E27FC236}">
                <a16:creationId xmlns:a16="http://schemas.microsoft.com/office/drawing/2014/main" xmlns="" id="{8ABE3FD8-339C-4F75-876F-8347ADE67E94}"/>
              </a:ext>
            </a:extLst>
          </p:cNvPr>
          <p:cNvSpPr>
            <a:spLocks noGrp="1"/>
          </p:cNvSpPr>
          <p:nvPr>
            <p:ph sz="half" idx="1" hasCustomPrompt="1"/>
          </p:nvPr>
        </p:nvSpPr>
        <p:spPr>
          <a:xfrm>
            <a:off x="272564" y="1825625"/>
            <a:ext cx="4110903" cy="43513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 name="Oval 24">
            <a:extLst>
              <a:ext uri="{FF2B5EF4-FFF2-40B4-BE49-F238E27FC236}">
                <a16:creationId xmlns:a16="http://schemas.microsoft.com/office/drawing/2014/main" xmlns="" id="{E72FB389-5EA4-4084-B7A2-A4D0A43561F6}"/>
              </a:ext>
            </a:extLst>
          </p:cNvPr>
          <p:cNvSpPr/>
          <p:nvPr userDrawn="1"/>
        </p:nvSpPr>
        <p:spPr>
          <a:xfrm>
            <a:off x="3456121" y="4718684"/>
            <a:ext cx="2473779"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Oval 25">
            <a:extLst>
              <a:ext uri="{FF2B5EF4-FFF2-40B4-BE49-F238E27FC236}">
                <a16:creationId xmlns:a16="http://schemas.microsoft.com/office/drawing/2014/main" xmlns="" id="{F7783FE1-0115-4345-89B2-C073569FB8EE}"/>
              </a:ext>
            </a:extLst>
          </p:cNvPr>
          <p:cNvSpPr/>
          <p:nvPr userDrawn="1"/>
        </p:nvSpPr>
        <p:spPr>
          <a:xfrm>
            <a:off x="3217315" y="4494280"/>
            <a:ext cx="951140"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27366146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2237E7-A574-47D2-9624-D12F47560519}"/>
              </a:ext>
            </a:extLst>
          </p:cNvPr>
          <p:cNvSpPr>
            <a:spLocks noGrp="1"/>
          </p:cNvSpPr>
          <p:nvPr>
            <p:ph type="title"/>
          </p:nvPr>
        </p:nvSpPr>
        <p:spPr>
          <a:xfrm>
            <a:off x="272565" y="246187"/>
            <a:ext cx="8598876" cy="1037492"/>
          </a:xfrm>
        </p:spPr>
        <p:txBody>
          <a:bodyPr lIns="0" tIns="0" rIns="0" bIns="0" anchor="b">
            <a:noAutofit/>
          </a:bodyPr>
          <a:lstStyle>
            <a:lvl1pPr>
              <a:defRPr sz="3200" b="1" cap="all" baseline="0"/>
            </a:lvl1pPr>
          </a:lstStyle>
          <a:p>
            <a:r>
              <a:rPr lang="en-US" noProof="0"/>
              <a:t>Click to edit Master title style</a:t>
            </a:r>
          </a:p>
        </p:txBody>
      </p:sp>
      <p:sp>
        <p:nvSpPr>
          <p:cNvPr id="10" name="Slide Number Placeholder 5">
            <a:extLst>
              <a:ext uri="{FF2B5EF4-FFF2-40B4-BE49-F238E27FC236}">
                <a16:creationId xmlns:a16="http://schemas.microsoft.com/office/drawing/2014/main" xmlns="" id="{99564622-96D9-48C4-BB60-87F3F7C8E122}"/>
              </a:ext>
            </a:extLst>
          </p:cNvPr>
          <p:cNvSpPr>
            <a:spLocks noGrp="1"/>
          </p:cNvSpPr>
          <p:nvPr>
            <p:ph type="sldNum" sz="quarter" idx="12"/>
          </p:nvPr>
        </p:nvSpPr>
        <p:spPr>
          <a:xfrm>
            <a:off x="6814039" y="6463210"/>
            <a:ext cx="2057400" cy="249385"/>
          </a:xfr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cxnSp>
        <p:nvCxnSpPr>
          <p:cNvPr id="12" name="Straight Connector 11">
            <a:extLst>
              <a:ext uri="{FF2B5EF4-FFF2-40B4-BE49-F238E27FC236}">
                <a16:creationId xmlns:a16="http://schemas.microsoft.com/office/drawing/2014/main" xmlns="" id="{D9C089FD-3BC7-434F-810A-04F78AFC84D2}"/>
              </a:ext>
            </a:extLst>
          </p:cNvPr>
          <p:cNvCxnSpPr>
            <a:cxnSpLocks/>
          </p:cNvCxnSpPr>
          <p:nvPr userDrawn="1"/>
        </p:nvCxnSpPr>
        <p:spPr>
          <a:xfrm>
            <a:off x="-18040" y="1452565"/>
            <a:ext cx="1288373"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EF7AC837-D78F-424C-9FDC-C3A445A5E0B6}"/>
              </a:ext>
            </a:extLst>
          </p:cNvPr>
          <p:cNvCxnSpPr>
            <a:cxnSpLocks/>
          </p:cNvCxnSpPr>
          <p:nvPr userDrawn="1"/>
        </p:nvCxnSpPr>
        <p:spPr>
          <a:xfrm>
            <a:off x="1353561" y="1452565"/>
            <a:ext cx="409300"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6831C4EF-58CF-4AEC-9F81-CB38D946A457}"/>
              </a:ext>
            </a:extLst>
          </p:cNvPr>
          <p:cNvCxnSpPr>
            <a:cxnSpLocks/>
          </p:cNvCxnSpPr>
          <p:nvPr userDrawn="1"/>
        </p:nvCxnSpPr>
        <p:spPr>
          <a:xfrm flipV="1">
            <a:off x="1840833" y="1429122"/>
            <a:ext cx="7303168" cy="15383"/>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xmlns="" id="{EC7CCE55-AF4E-4245-BFBC-DEC36E1D4A47}"/>
              </a:ext>
            </a:extLst>
          </p:cNvPr>
          <p:cNvGrpSpPr/>
          <p:nvPr userDrawn="1"/>
        </p:nvGrpSpPr>
        <p:grpSpPr>
          <a:xfrm>
            <a:off x="272563" y="421048"/>
            <a:ext cx="561599" cy="134113"/>
            <a:chOff x="4827813" y="2534636"/>
            <a:chExt cx="996651" cy="178504"/>
          </a:xfrm>
        </p:grpSpPr>
        <p:sp>
          <p:nvSpPr>
            <p:cNvPr id="20" name="Oval 19">
              <a:extLst>
                <a:ext uri="{FF2B5EF4-FFF2-40B4-BE49-F238E27FC236}">
                  <a16:creationId xmlns:a16="http://schemas.microsoft.com/office/drawing/2014/main" xmlns="" id="{A13A9D50-C6EA-F04C-BB84-891959D759F9}"/>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Oval 20">
              <a:extLst>
                <a:ext uri="{FF2B5EF4-FFF2-40B4-BE49-F238E27FC236}">
                  <a16:creationId xmlns:a16="http://schemas.microsoft.com/office/drawing/2014/main" xmlns="" id="{2790B908-BCFE-FA4B-B5E3-36C62E088DE9}"/>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Oval 22">
              <a:extLst>
                <a:ext uri="{FF2B5EF4-FFF2-40B4-BE49-F238E27FC236}">
                  <a16:creationId xmlns:a16="http://schemas.microsoft.com/office/drawing/2014/main" xmlns="" id="{C96D4A9D-D054-044B-8920-BE06A68ED267}"/>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4" name="Oval 23">
              <a:extLst>
                <a:ext uri="{FF2B5EF4-FFF2-40B4-BE49-F238E27FC236}">
                  <a16:creationId xmlns:a16="http://schemas.microsoft.com/office/drawing/2014/main" xmlns="" id="{843643B7-9DFD-8C46-881C-69B3D67CA91A}"/>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27" name="Text Placeholder 4">
            <a:extLst>
              <a:ext uri="{FF2B5EF4-FFF2-40B4-BE49-F238E27FC236}">
                <a16:creationId xmlns:a16="http://schemas.microsoft.com/office/drawing/2014/main" xmlns="" id="{9F73353B-C50B-4A8A-87CF-657C1EB8940F}"/>
              </a:ext>
            </a:extLst>
          </p:cNvPr>
          <p:cNvSpPr>
            <a:spLocks noGrp="1"/>
          </p:cNvSpPr>
          <p:nvPr>
            <p:ph type="body" sz="quarter" idx="3" hasCustomPrompt="1"/>
          </p:nvPr>
        </p:nvSpPr>
        <p:spPr>
          <a:xfrm>
            <a:off x="4760537" y="1681164"/>
            <a:ext cx="411090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8" name="Content Placeholder 5">
            <a:extLst>
              <a:ext uri="{FF2B5EF4-FFF2-40B4-BE49-F238E27FC236}">
                <a16:creationId xmlns:a16="http://schemas.microsoft.com/office/drawing/2014/main" xmlns="" id="{5EFF7F5E-3221-4390-9B17-D1944365BF12}"/>
              </a:ext>
            </a:extLst>
          </p:cNvPr>
          <p:cNvSpPr>
            <a:spLocks noGrp="1"/>
          </p:cNvSpPr>
          <p:nvPr>
            <p:ph sz="quarter" idx="4" hasCustomPrompt="1"/>
          </p:nvPr>
        </p:nvSpPr>
        <p:spPr>
          <a:xfrm>
            <a:off x="4760537" y="2586216"/>
            <a:ext cx="4110903" cy="360344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9" name="Text Placeholder 2">
            <a:extLst>
              <a:ext uri="{FF2B5EF4-FFF2-40B4-BE49-F238E27FC236}">
                <a16:creationId xmlns:a16="http://schemas.microsoft.com/office/drawing/2014/main" xmlns="" id="{9506B516-77C1-431B-A8A5-68FA5D4B6D7E}"/>
              </a:ext>
            </a:extLst>
          </p:cNvPr>
          <p:cNvSpPr>
            <a:spLocks noGrp="1"/>
          </p:cNvSpPr>
          <p:nvPr>
            <p:ph type="body" idx="1" hasCustomPrompt="1"/>
          </p:nvPr>
        </p:nvSpPr>
        <p:spPr>
          <a:xfrm>
            <a:off x="272562" y="1681164"/>
            <a:ext cx="411090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30" name="Content Placeholder 3">
            <a:extLst>
              <a:ext uri="{FF2B5EF4-FFF2-40B4-BE49-F238E27FC236}">
                <a16:creationId xmlns:a16="http://schemas.microsoft.com/office/drawing/2014/main" xmlns="" id="{860F1452-CAB9-4154-ADCC-9245E71D0D2C}"/>
              </a:ext>
            </a:extLst>
          </p:cNvPr>
          <p:cNvSpPr>
            <a:spLocks noGrp="1"/>
          </p:cNvSpPr>
          <p:nvPr>
            <p:ph sz="half" idx="2" hasCustomPrompt="1"/>
          </p:nvPr>
        </p:nvSpPr>
        <p:spPr>
          <a:xfrm>
            <a:off x="272562" y="2586216"/>
            <a:ext cx="4110903" cy="360344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1" name="Oval 30">
            <a:extLst>
              <a:ext uri="{FF2B5EF4-FFF2-40B4-BE49-F238E27FC236}">
                <a16:creationId xmlns:a16="http://schemas.microsoft.com/office/drawing/2014/main" xmlns="" id="{12892DF4-5A8A-4E92-A425-210ABE570F58}"/>
              </a:ext>
            </a:extLst>
          </p:cNvPr>
          <p:cNvSpPr/>
          <p:nvPr userDrawn="1"/>
        </p:nvSpPr>
        <p:spPr>
          <a:xfrm>
            <a:off x="3456121" y="4718684"/>
            <a:ext cx="2473779"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Oval 31">
            <a:extLst>
              <a:ext uri="{FF2B5EF4-FFF2-40B4-BE49-F238E27FC236}">
                <a16:creationId xmlns:a16="http://schemas.microsoft.com/office/drawing/2014/main" xmlns="" id="{99AE2680-A46C-4B06-9ED9-53E617C1F174}"/>
              </a:ext>
            </a:extLst>
          </p:cNvPr>
          <p:cNvSpPr/>
          <p:nvPr userDrawn="1"/>
        </p:nvSpPr>
        <p:spPr>
          <a:xfrm>
            <a:off x="3217315" y="4494280"/>
            <a:ext cx="951140"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15527855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D44E22-137C-4913-A29E-04F82EA87867}"/>
              </a:ext>
            </a:extLst>
          </p:cNvPr>
          <p:cNvSpPr>
            <a:spLocks noGrp="1"/>
          </p:cNvSpPr>
          <p:nvPr>
            <p:ph type="title" hasCustomPrompt="1"/>
          </p:nvPr>
        </p:nvSpPr>
        <p:spPr>
          <a:xfrm>
            <a:off x="623890" y="3794664"/>
            <a:ext cx="7886700" cy="823232"/>
          </a:xfrm>
        </p:spPr>
        <p:txBody>
          <a:bodyPr vert="horz" lIns="91440" tIns="45720" rIns="91440" bIns="45720" rtlCol="0" anchor="b">
            <a:noAutofit/>
          </a:bodyPr>
          <a:lstStyle>
            <a:lvl1pPr algn="ctr">
              <a:defRPr lang="en-IN" sz="3600" b="1" cap="all" baseline="0"/>
            </a:lvl1pPr>
          </a:lstStyle>
          <a:p>
            <a:pPr lvl="0"/>
            <a:r>
              <a:rPr lang="en-US" noProof="0"/>
              <a:t>TITLE HERE</a:t>
            </a:r>
          </a:p>
        </p:txBody>
      </p:sp>
      <p:sp>
        <p:nvSpPr>
          <p:cNvPr id="6" name="Slide Number Placeholder 5">
            <a:extLst>
              <a:ext uri="{FF2B5EF4-FFF2-40B4-BE49-F238E27FC236}">
                <a16:creationId xmlns:a16="http://schemas.microsoft.com/office/drawing/2014/main" xmlns="" id="{B44139FA-A83B-432B-9C7C-26634F4630E6}"/>
              </a:ext>
            </a:extLst>
          </p:cNvPr>
          <p:cNvSpPr>
            <a:spLocks noGrp="1"/>
          </p:cNvSpPr>
          <p:nvPr>
            <p:ph type="sldNum" sz="quarter" idx="12"/>
          </p:nvPr>
        </p:nvSpPr>
        <p:spPr>
          <a:xfrm>
            <a:off x="6814039" y="6463210"/>
            <a:ext cx="2057400" cy="249385"/>
          </a:xfr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cxnSp>
        <p:nvCxnSpPr>
          <p:cNvPr id="7" name="Straight Connector 6">
            <a:extLst>
              <a:ext uri="{FF2B5EF4-FFF2-40B4-BE49-F238E27FC236}">
                <a16:creationId xmlns:a16="http://schemas.microsoft.com/office/drawing/2014/main" xmlns="" id="{D93E40EC-FFAE-4BC0-932E-60CC9A1785C0}"/>
              </a:ext>
            </a:extLst>
          </p:cNvPr>
          <p:cNvCxnSpPr>
            <a:cxnSpLocks/>
          </p:cNvCxnSpPr>
          <p:nvPr userDrawn="1"/>
        </p:nvCxnSpPr>
        <p:spPr>
          <a:xfrm>
            <a:off x="4013770" y="3748188"/>
            <a:ext cx="1116465" cy="0"/>
          </a:xfrm>
          <a:prstGeom prst="line">
            <a:avLst/>
          </a:prstGeom>
          <a:ln w="139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xmlns="" id="{65844635-8274-49B1-BBEC-354A0872E526}"/>
              </a:ext>
            </a:extLst>
          </p:cNvPr>
          <p:cNvGrpSpPr/>
          <p:nvPr userDrawn="1"/>
        </p:nvGrpSpPr>
        <p:grpSpPr>
          <a:xfrm>
            <a:off x="4291203" y="4594682"/>
            <a:ext cx="561599" cy="134113"/>
            <a:chOff x="4827813" y="2534636"/>
            <a:chExt cx="996651" cy="178504"/>
          </a:xfrm>
        </p:grpSpPr>
        <p:sp>
          <p:nvSpPr>
            <p:cNvPr id="19" name="Oval 18">
              <a:extLst>
                <a:ext uri="{FF2B5EF4-FFF2-40B4-BE49-F238E27FC236}">
                  <a16:creationId xmlns:a16="http://schemas.microsoft.com/office/drawing/2014/main" xmlns="" id="{9754643C-5B30-4FC2-BFAC-4FD007AC9EC7}"/>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Oval 19">
              <a:extLst>
                <a:ext uri="{FF2B5EF4-FFF2-40B4-BE49-F238E27FC236}">
                  <a16:creationId xmlns:a16="http://schemas.microsoft.com/office/drawing/2014/main" xmlns="" id="{23FDDB55-6BA5-4489-9E37-4A76254A5CD7}"/>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Oval 20">
              <a:extLst>
                <a:ext uri="{FF2B5EF4-FFF2-40B4-BE49-F238E27FC236}">
                  <a16:creationId xmlns:a16="http://schemas.microsoft.com/office/drawing/2014/main" xmlns="" id="{DA023CF8-2471-40A5-B2EF-E9BF4DF2C0E1}"/>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2" name="Oval 21">
              <a:extLst>
                <a:ext uri="{FF2B5EF4-FFF2-40B4-BE49-F238E27FC236}">
                  <a16:creationId xmlns:a16="http://schemas.microsoft.com/office/drawing/2014/main" xmlns="" id="{F9B0428F-5D1A-4CD3-BDA2-9CA7F5141455}"/>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3" name="Text Placeholder 3">
            <a:extLst>
              <a:ext uri="{FF2B5EF4-FFF2-40B4-BE49-F238E27FC236}">
                <a16:creationId xmlns:a16="http://schemas.microsoft.com/office/drawing/2014/main" xmlns="" id="{86E0573A-023B-4D1C-8224-56A5D0DDF379}"/>
              </a:ext>
            </a:extLst>
          </p:cNvPr>
          <p:cNvSpPr>
            <a:spLocks noGrp="1"/>
          </p:cNvSpPr>
          <p:nvPr>
            <p:ph type="body" sz="half" idx="2" hasCustomPrompt="1"/>
          </p:nvPr>
        </p:nvSpPr>
        <p:spPr>
          <a:xfrm>
            <a:off x="629843" y="4839682"/>
            <a:ext cx="7880747" cy="1305379"/>
          </a:xfrm>
        </p:spPr>
        <p:txBody>
          <a:bodyPr vert="horz" lIns="91440" tIns="45720" rIns="91440" bIns="45720" rtlCol="0">
            <a:noAutofit/>
          </a:bodyPr>
          <a:lstStyle>
            <a:lvl1pPr marL="0" indent="0" algn="ctr">
              <a:buNone/>
              <a:defRPr lang="en-US" b="0" cap="none" baseline="0"/>
            </a:lvl1pPr>
          </a:lstStyle>
          <a:p>
            <a:pPr marL="228600" lvl="0" indent="-228600" algn="ctr">
              <a:lnSpc>
                <a:spcPct val="100000"/>
              </a:lnSpc>
            </a:pPr>
            <a:r>
              <a:rPr lang="en-US" noProof="0"/>
              <a:t>Edit Master text styles</a:t>
            </a:r>
          </a:p>
        </p:txBody>
      </p:sp>
      <p:sp>
        <p:nvSpPr>
          <p:cNvPr id="15" name="Picture Placeholder 2">
            <a:extLst>
              <a:ext uri="{FF2B5EF4-FFF2-40B4-BE49-F238E27FC236}">
                <a16:creationId xmlns:a16="http://schemas.microsoft.com/office/drawing/2014/main" xmlns="" id="{12087456-C0E8-4AA6-81E8-996CEC037E57}"/>
              </a:ext>
            </a:extLst>
          </p:cNvPr>
          <p:cNvSpPr>
            <a:spLocks noGrp="1"/>
          </p:cNvSpPr>
          <p:nvPr>
            <p:ph type="pic" idx="1"/>
          </p:nvPr>
        </p:nvSpPr>
        <p:spPr>
          <a:xfrm>
            <a:off x="0" y="4"/>
            <a:ext cx="9144000" cy="3713017"/>
          </a:xfrm>
          <a:solidFill>
            <a:schemeClr val="bg1">
              <a:lumMod val="85000"/>
            </a:schemeClr>
          </a:solidFill>
        </p:spPr>
        <p:txBody>
          <a:bodyPr vert="horz" lIns="91440" tIns="45720" rIns="91440" bIns="45720" rtlCol="0" anchor="ctr">
            <a:normAutofit/>
          </a:bodyPr>
          <a:lstStyle>
            <a:lvl1pPr>
              <a:defRPr lang="en-US" sz="2000" dirty="0"/>
            </a:lvl1pPr>
          </a:lstStyle>
          <a:p>
            <a:pPr marL="0" lvl="0" indent="0" algn="ctr">
              <a:buNone/>
            </a:pPr>
            <a:r>
              <a:rPr lang="en-US" noProof="0"/>
              <a:t>Click icon to add picture</a:t>
            </a:r>
            <a:endParaRPr lang="en-US" noProof="0" dirty="0"/>
          </a:p>
        </p:txBody>
      </p:sp>
    </p:spTree>
    <p:extLst>
      <p:ext uri="{BB962C8B-B14F-4D97-AF65-F5344CB8AC3E}">
        <p14:creationId xmlns:p14="http://schemas.microsoft.com/office/powerpoint/2010/main" val="1821192149"/>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2237E7-A574-47D2-9624-D12F47560519}"/>
              </a:ext>
            </a:extLst>
          </p:cNvPr>
          <p:cNvSpPr>
            <a:spLocks noGrp="1"/>
          </p:cNvSpPr>
          <p:nvPr>
            <p:ph type="title" hasCustomPrompt="1"/>
          </p:nvPr>
        </p:nvSpPr>
        <p:spPr>
          <a:xfrm>
            <a:off x="272563" y="246187"/>
            <a:ext cx="2404696" cy="1037492"/>
          </a:xfrm>
        </p:spPr>
        <p:txBody>
          <a:bodyPr lIns="0" tIns="0" rIns="0" bIns="0" anchor="b">
            <a:noAutofit/>
          </a:bodyPr>
          <a:lstStyle>
            <a:lvl1pPr>
              <a:defRPr sz="3200" b="1" cap="all" baseline="0"/>
            </a:lvl1pPr>
          </a:lstStyle>
          <a:p>
            <a:r>
              <a:rPr lang="en-US" noProof="0"/>
              <a:t>Title here</a:t>
            </a:r>
          </a:p>
        </p:txBody>
      </p:sp>
      <p:sp>
        <p:nvSpPr>
          <p:cNvPr id="10" name="Slide Number Placeholder 5">
            <a:extLst>
              <a:ext uri="{FF2B5EF4-FFF2-40B4-BE49-F238E27FC236}">
                <a16:creationId xmlns:a16="http://schemas.microsoft.com/office/drawing/2014/main" xmlns="" id="{99564622-96D9-48C4-BB60-87F3F7C8E122}"/>
              </a:ext>
            </a:extLst>
          </p:cNvPr>
          <p:cNvSpPr>
            <a:spLocks noGrp="1"/>
          </p:cNvSpPr>
          <p:nvPr>
            <p:ph type="sldNum" sz="quarter" idx="12"/>
          </p:nvPr>
        </p:nvSpPr>
        <p:spPr>
          <a:xfrm>
            <a:off x="6814039" y="6463210"/>
            <a:ext cx="2057400" cy="249385"/>
          </a:xfr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grpSp>
        <p:nvGrpSpPr>
          <p:cNvPr id="6" name="Group 5">
            <a:extLst>
              <a:ext uri="{FF2B5EF4-FFF2-40B4-BE49-F238E27FC236}">
                <a16:creationId xmlns:a16="http://schemas.microsoft.com/office/drawing/2014/main" xmlns="" id="{A6A27954-3A0E-430B-AD48-05A3F3278D70}"/>
              </a:ext>
            </a:extLst>
          </p:cNvPr>
          <p:cNvGrpSpPr/>
          <p:nvPr userDrawn="1"/>
        </p:nvGrpSpPr>
        <p:grpSpPr>
          <a:xfrm>
            <a:off x="-18041" y="1452567"/>
            <a:ext cx="2538920" cy="134113"/>
            <a:chOff x="-24055" y="1452565"/>
            <a:chExt cx="2374534" cy="0"/>
          </a:xfrm>
        </p:grpSpPr>
        <p:cxnSp>
          <p:nvCxnSpPr>
            <p:cNvPr id="12" name="Straight Connector 11">
              <a:extLst>
                <a:ext uri="{FF2B5EF4-FFF2-40B4-BE49-F238E27FC236}">
                  <a16:creationId xmlns:a16="http://schemas.microsoft.com/office/drawing/2014/main" xmlns="" id="{D9C089FD-3BC7-434F-810A-04F78AFC84D2}"/>
                </a:ext>
              </a:extLst>
            </p:cNvPr>
            <p:cNvCxnSpPr>
              <a:cxnSpLocks/>
            </p:cNvCxnSpPr>
            <p:nvPr userDrawn="1"/>
          </p:nvCxnSpPr>
          <p:spPr>
            <a:xfrm>
              <a:off x="-24055" y="1452565"/>
              <a:ext cx="171783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EF7AC837-D78F-424C-9FDC-C3A445A5E0B6}"/>
                </a:ext>
              </a:extLst>
            </p:cNvPr>
            <p:cNvCxnSpPr>
              <a:cxnSpLocks/>
            </p:cNvCxnSpPr>
            <p:nvPr userDrawn="1"/>
          </p:nvCxnSpPr>
          <p:spPr>
            <a:xfrm>
              <a:off x="1804745" y="1452565"/>
              <a:ext cx="54573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5" name="Oval 24">
            <a:extLst>
              <a:ext uri="{FF2B5EF4-FFF2-40B4-BE49-F238E27FC236}">
                <a16:creationId xmlns:a16="http://schemas.microsoft.com/office/drawing/2014/main" xmlns="" id="{3F366940-FB5E-4B76-8829-80C14F137B3A}"/>
              </a:ext>
            </a:extLst>
          </p:cNvPr>
          <p:cNvSpPr/>
          <p:nvPr userDrawn="1"/>
        </p:nvSpPr>
        <p:spPr>
          <a:xfrm>
            <a:off x="7688547" y="555159"/>
            <a:ext cx="2473779" cy="3298372"/>
          </a:xfrm>
          <a:prstGeom prst="ellipse">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Oval 25">
            <a:extLst>
              <a:ext uri="{FF2B5EF4-FFF2-40B4-BE49-F238E27FC236}">
                <a16:creationId xmlns:a16="http://schemas.microsoft.com/office/drawing/2014/main" xmlns="" id="{75486FFB-46EF-4E74-BFFF-7ED054DB0D9C}"/>
              </a:ext>
            </a:extLst>
          </p:cNvPr>
          <p:cNvSpPr/>
          <p:nvPr userDrawn="1"/>
        </p:nvSpPr>
        <p:spPr>
          <a:xfrm>
            <a:off x="7449741" y="330754"/>
            <a:ext cx="951140" cy="1268186"/>
          </a:xfrm>
          <a:prstGeom prst="ellipse">
            <a:avLst/>
          </a:prstGeom>
          <a:no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7" name="Group 26">
            <a:extLst>
              <a:ext uri="{FF2B5EF4-FFF2-40B4-BE49-F238E27FC236}">
                <a16:creationId xmlns:a16="http://schemas.microsoft.com/office/drawing/2014/main" xmlns="" id="{6D35CCD2-B73F-944C-B572-7FBFC7DE22E4}"/>
              </a:ext>
            </a:extLst>
          </p:cNvPr>
          <p:cNvGrpSpPr/>
          <p:nvPr userDrawn="1"/>
        </p:nvGrpSpPr>
        <p:grpSpPr>
          <a:xfrm>
            <a:off x="272563" y="421048"/>
            <a:ext cx="561599" cy="134113"/>
            <a:chOff x="4827813" y="2534636"/>
            <a:chExt cx="996651" cy="178504"/>
          </a:xfrm>
        </p:grpSpPr>
        <p:sp>
          <p:nvSpPr>
            <p:cNvPr id="28" name="Oval 27">
              <a:extLst>
                <a:ext uri="{FF2B5EF4-FFF2-40B4-BE49-F238E27FC236}">
                  <a16:creationId xmlns:a16="http://schemas.microsoft.com/office/drawing/2014/main" xmlns="" id="{9D8F78D8-558F-3540-A5F4-B1AD8942B341}"/>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5" name="Oval 34">
              <a:extLst>
                <a:ext uri="{FF2B5EF4-FFF2-40B4-BE49-F238E27FC236}">
                  <a16:creationId xmlns:a16="http://schemas.microsoft.com/office/drawing/2014/main" xmlns="" id="{3F8F621A-F298-2B48-B7E0-8D9BEE8AA763}"/>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6" name="Oval 35">
              <a:extLst>
                <a:ext uri="{FF2B5EF4-FFF2-40B4-BE49-F238E27FC236}">
                  <a16:creationId xmlns:a16="http://schemas.microsoft.com/office/drawing/2014/main" xmlns="" id="{C17A3A3B-82AE-0A46-AE32-9B111F975BDB}"/>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7" name="Oval 36">
              <a:extLst>
                <a:ext uri="{FF2B5EF4-FFF2-40B4-BE49-F238E27FC236}">
                  <a16:creationId xmlns:a16="http://schemas.microsoft.com/office/drawing/2014/main" xmlns="" id="{DF206CE3-6B94-C340-8BA3-A2A4E407E499}"/>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30" name="Text Placeholder 3">
            <a:extLst>
              <a:ext uri="{FF2B5EF4-FFF2-40B4-BE49-F238E27FC236}">
                <a16:creationId xmlns:a16="http://schemas.microsoft.com/office/drawing/2014/main" xmlns="" id="{1B247C0B-04BA-4D5C-A41D-AEA60217241B}"/>
              </a:ext>
            </a:extLst>
          </p:cNvPr>
          <p:cNvSpPr>
            <a:spLocks noGrp="1"/>
          </p:cNvSpPr>
          <p:nvPr>
            <p:ph type="body" sz="half" idx="2" hasCustomPrompt="1"/>
          </p:nvPr>
        </p:nvSpPr>
        <p:spPr>
          <a:xfrm>
            <a:off x="272563" y="2057400"/>
            <a:ext cx="240469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31" name="Content Placeholder 2">
            <a:extLst>
              <a:ext uri="{FF2B5EF4-FFF2-40B4-BE49-F238E27FC236}">
                <a16:creationId xmlns:a16="http://schemas.microsoft.com/office/drawing/2014/main" xmlns="" id="{194C619D-34F6-4A29-857A-D76007218728}"/>
              </a:ext>
            </a:extLst>
          </p:cNvPr>
          <p:cNvSpPr>
            <a:spLocks noGrp="1"/>
          </p:cNvSpPr>
          <p:nvPr>
            <p:ph idx="1" hasCustomPrompt="1"/>
          </p:nvPr>
        </p:nvSpPr>
        <p:spPr>
          <a:xfrm>
            <a:off x="2916064" y="246188"/>
            <a:ext cx="5600479" cy="5614864"/>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695175903"/>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2237E7-A574-47D2-9624-D12F47560519}"/>
              </a:ext>
            </a:extLst>
          </p:cNvPr>
          <p:cNvSpPr>
            <a:spLocks noGrp="1"/>
          </p:cNvSpPr>
          <p:nvPr>
            <p:ph type="title"/>
          </p:nvPr>
        </p:nvSpPr>
        <p:spPr>
          <a:xfrm>
            <a:off x="272565" y="246187"/>
            <a:ext cx="8598876" cy="1037492"/>
          </a:xfrm>
        </p:spPr>
        <p:txBody>
          <a:bodyPr lIns="0" tIns="0" rIns="0" bIns="0" anchor="b">
            <a:noAutofit/>
          </a:bodyPr>
          <a:lstStyle>
            <a:lvl1pPr>
              <a:defRPr sz="3200" b="1" cap="all" baseline="0"/>
            </a:lvl1pPr>
          </a:lstStyle>
          <a:p>
            <a:r>
              <a:rPr lang="en-US" noProof="0"/>
              <a:t>Click to edit Master title style</a:t>
            </a:r>
          </a:p>
        </p:txBody>
      </p:sp>
      <p:sp>
        <p:nvSpPr>
          <p:cNvPr id="10" name="Slide Number Placeholder 5">
            <a:extLst>
              <a:ext uri="{FF2B5EF4-FFF2-40B4-BE49-F238E27FC236}">
                <a16:creationId xmlns:a16="http://schemas.microsoft.com/office/drawing/2014/main" xmlns="" id="{99564622-96D9-48C4-BB60-87F3F7C8E122}"/>
              </a:ext>
            </a:extLst>
          </p:cNvPr>
          <p:cNvSpPr>
            <a:spLocks noGrp="1"/>
          </p:cNvSpPr>
          <p:nvPr>
            <p:ph type="sldNum" sz="quarter" idx="12"/>
          </p:nvPr>
        </p:nvSpPr>
        <p:spPr>
          <a:xfrm>
            <a:off x="6814039" y="6463210"/>
            <a:ext cx="2057400" cy="249385"/>
          </a:xfr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cxnSp>
        <p:nvCxnSpPr>
          <p:cNvPr id="12" name="Straight Connector 11">
            <a:extLst>
              <a:ext uri="{FF2B5EF4-FFF2-40B4-BE49-F238E27FC236}">
                <a16:creationId xmlns:a16="http://schemas.microsoft.com/office/drawing/2014/main" xmlns="" id="{D9C089FD-3BC7-434F-810A-04F78AFC84D2}"/>
              </a:ext>
            </a:extLst>
          </p:cNvPr>
          <p:cNvCxnSpPr>
            <a:cxnSpLocks/>
          </p:cNvCxnSpPr>
          <p:nvPr userDrawn="1"/>
        </p:nvCxnSpPr>
        <p:spPr>
          <a:xfrm>
            <a:off x="-18040" y="1452565"/>
            <a:ext cx="1288373"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EF7AC837-D78F-424C-9FDC-C3A445A5E0B6}"/>
              </a:ext>
            </a:extLst>
          </p:cNvPr>
          <p:cNvCxnSpPr>
            <a:cxnSpLocks/>
          </p:cNvCxnSpPr>
          <p:nvPr userDrawn="1"/>
        </p:nvCxnSpPr>
        <p:spPr>
          <a:xfrm>
            <a:off x="1353561" y="1452565"/>
            <a:ext cx="409300"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6831C4EF-58CF-4AEC-9F81-CB38D946A457}"/>
              </a:ext>
            </a:extLst>
          </p:cNvPr>
          <p:cNvCxnSpPr>
            <a:cxnSpLocks/>
          </p:cNvCxnSpPr>
          <p:nvPr userDrawn="1"/>
        </p:nvCxnSpPr>
        <p:spPr>
          <a:xfrm flipV="1">
            <a:off x="1840833" y="1429122"/>
            <a:ext cx="7303168" cy="15383"/>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xmlns="" id="{EC7CCE55-AF4E-4245-BFBC-DEC36E1D4A47}"/>
              </a:ext>
            </a:extLst>
          </p:cNvPr>
          <p:cNvGrpSpPr/>
          <p:nvPr userDrawn="1"/>
        </p:nvGrpSpPr>
        <p:grpSpPr>
          <a:xfrm>
            <a:off x="272563" y="421048"/>
            <a:ext cx="561599" cy="134113"/>
            <a:chOff x="4827813" y="2534636"/>
            <a:chExt cx="996651" cy="178504"/>
          </a:xfrm>
        </p:grpSpPr>
        <p:sp>
          <p:nvSpPr>
            <p:cNvPr id="20" name="Oval 19">
              <a:extLst>
                <a:ext uri="{FF2B5EF4-FFF2-40B4-BE49-F238E27FC236}">
                  <a16:creationId xmlns:a16="http://schemas.microsoft.com/office/drawing/2014/main" xmlns="" id="{A13A9D50-C6EA-F04C-BB84-891959D759F9}"/>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Oval 20">
              <a:extLst>
                <a:ext uri="{FF2B5EF4-FFF2-40B4-BE49-F238E27FC236}">
                  <a16:creationId xmlns:a16="http://schemas.microsoft.com/office/drawing/2014/main" xmlns="" id="{2790B908-BCFE-FA4B-B5E3-36C62E088DE9}"/>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Oval 22">
              <a:extLst>
                <a:ext uri="{FF2B5EF4-FFF2-40B4-BE49-F238E27FC236}">
                  <a16:creationId xmlns:a16="http://schemas.microsoft.com/office/drawing/2014/main" xmlns="" id="{C96D4A9D-D054-044B-8920-BE06A68ED267}"/>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4" name="Oval 23">
              <a:extLst>
                <a:ext uri="{FF2B5EF4-FFF2-40B4-BE49-F238E27FC236}">
                  <a16:creationId xmlns:a16="http://schemas.microsoft.com/office/drawing/2014/main" xmlns="" id="{843643B7-9DFD-8C46-881C-69B3D67CA91A}"/>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3" name="Oval 12">
            <a:extLst>
              <a:ext uri="{FF2B5EF4-FFF2-40B4-BE49-F238E27FC236}">
                <a16:creationId xmlns:a16="http://schemas.microsoft.com/office/drawing/2014/main" xmlns="" id="{82D9D565-739D-4898-97BD-79EB8C7F91EC}"/>
              </a:ext>
            </a:extLst>
          </p:cNvPr>
          <p:cNvSpPr/>
          <p:nvPr userDrawn="1"/>
        </p:nvSpPr>
        <p:spPr>
          <a:xfrm>
            <a:off x="3456121" y="4718684"/>
            <a:ext cx="2473779"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Oval 13">
            <a:extLst>
              <a:ext uri="{FF2B5EF4-FFF2-40B4-BE49-F238E27FC236}">
                <a16:creationId xmlns:a16="http://schemas.microsoft.com/office/drawing/2014/main" xmlns="" id="{620FADA3-E777-489C-976D-0B0C4FD31310}"/>
              </a:ext>
            </a:extLst>
          </p:cNvPr>
          <p:cNvSpPr/>
          <p:nvPr userDrawn="1"/>
        </p:nvSpPr>
        <p:spPr>
          <a:xfrm>
            <a:off x="3217315" y="4494280"/>
            <a:ext cx="951140"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436514738"/>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xmlns="" id="{99564622-96D9-48C4-BB60-87F3F7C8E122}"/>
              </a:ext>
            </a:extLst>
          </p:cNvPr>
          <p:cNvSpPr>
            <a:spLocks noGrp="1"/>
          </p:cNvSpPr>
          <p:nvPr>
            <p:ph type="sldNum" sz="quarter" idx="12"/>
          </p:nvPr>
        </p:nvSpPr>
        <p:spPr>
          <a:xfrm>
            <a:off x="6814039" y="6463210"/>
            <a:ext cx="2057400" cy="249385"/>
          </a:xfr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grpSp>
        <p:nvGrpSpPr>
          <p:cNvPr id="4" name="Group 3">
            <a:extLst>
              <a:ext uri="{FF2B5EF4-FFF2-40B4-BE49-F238E27FC236}">
                <a16:creationId xmlns:a16="http://schemas.microsoft.com/office/drawing/2014/main" xmlns="" id="{8DCE8039-0D05-4A75-878A-907B8D44B9E7}"/>
              </a:ext>
            </a:extLst>
          </p:cNvPr>
          <p:cNvGrpSpPr/>
          <p:nvPr userDrawn="1"/>
        </p:nvGrpSpPr>
        <p:grpSpPr>
          <a:xfrm>
            <a:off x="272563" y="421048"/>
            <a:ext cx="561599" cy="134113"/>
            <a:chOff x="4827813" y="2534636"/>
            <a:chExt cx="996651" cy="178504"/>
          </a:xfrm>
        </p:grpSpPr>
        <p:sp>
          <p:nvSpPr>
            <p:cNvPr id="5" name="Oval 4">
              <a:extLst>
                <a:ext uri="{FF2B5EF4-FFF2-40B4-BE49-F238E27FC236}">
                  <a16:creationId xmlns:a16="http://schemas.microsoft.com/office/drawing/2014/main" xmlns="" id="{C1402252-45E8-45B3-BA5E-DFA33A45474E}"/>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Oval 5">
              <a:extLst>
                <a:ext uri="{FF2B5EF4-FFF2-40B4-BE49-F238E27FC236}">
                  <a16:creationId xmlns:a16="http://schemas.microsoft.com/office/drawing/2014/main" xmlns="" id="{1300C883-1ACE-4AF3-9875-792A769588D5}"/>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Oval 6">
              <a:extLst>
                <a:ext uri="{FF2B5EF4-FFF2-40B4-BE49-F238E27FC236}">
                  <a16:creationId xmlns:a16="http://schemas.microsoft.com/office/drawing/2014/main" xmlns="" id="{E75483D7-E612-43D2-9B0E-C69356C160DA}"/>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8" name="Oval 7">
              <a:extLst>
                <a:ext uri="{FF2B5EF4-FFF2-40B4-BE49-F238E27FC236}">
                  <a16:creationId xmlns:a16="http://schemas.microsoft.com/office/drawing/2014/main" xmlns="" id="{F279C5F2-4C7F-4470-A44F-E8AD69AC9FA0}"/>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Tree>
    <p:extLst>
      <p:ext uri="{BB962C8B-B14F-4D97-AF65-F5344CB8AC3E}">
        <p14:creationId xmlns:p14="http://schemas.microsoft.com/office/powerpoint/2010/main" val="3875061161"/>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8582E5-8FA2-4056-805F-EF36F7066893}"/>
              </a:ext>
            </a:extLst>
          </p:cNvPr>
          <p:cNvSpPr>
            <a:spLocks noGrp="1"/>
          </p:cNvSpPr>
          <p:nvPr>
            <p:ph type="ctrTitle" hasCustomPrompt="1"/>
          </p:nvPr>
        </p:nvSpPr>
        <p:spPr>
          <a:xfrm>
            <a:off x="3514727" y="2726873"/>
            <a:ext cx="5425168" cy="832077"/>
          </a:xfrm>
        </p:spPr>
        <p:txBody>
          <a:bodyPr anchor="b">
            <a:normAutofit/>
          </a:bodyPr>
          <a:lstStyle>
            <a:lvl1pPr algn="l">
              <a:defRPr sz="4800" b="1" cap="all" baseline="0">
                <a:solidFill>
                  <a:schemeClr val="tx1"/>
                </a:solidFill>
              </a:defRPr>
            </a:lvl1pPr>
          </a:lstStyle>
          <a:p>
            <a:r>
              <a:rPr lang="en-US" noProof="0"/>
              <a:t>Presentation title</a:t>
            </a:r>
          </a:p>
        </p:txBody>
      </p:sp>
      <p:sp>
        <p:nvSpPr>
          <p:cNvPr id="3" name="Subtitle 2">
            <a:extLst>
              <a:ext uri="{FF2B5EF4-FFF2-40B4-BE49-F238E27FC236}">
                <a16:creationId xmlns:a16="http://schemas.microsoft.com/office/drawing/2014/main" xmlns="" id="{1C085D6F-874B-44F8-B241-51EF13CA9C8B}"/>
              </a:ext>
            </a:extLst>
          </p:cNvPr>
          <p:cNvSpPr>
            <a:spLocks noGrp="1"/>
          </p:cNvSpPr>
          <p:nvPr>
            <p:ph type="subTitle" idx="1"/>
          </p:nvPr>
        </p:nvSpPr>
        <p:spPr>
          <a:xfrm>
            <a:off x="3514727" y="3569382"/>
            <a:ext cx="5425168" cy="365125"/>
          </a:xfrm>
        </p:spPr>
        <p:txBody>
          <a:bodyPr lIns="0">
            <a:norm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4" name="Date Placeholder 3">
            <a:extLst>
              <a:ext uri="{FF2B5EF4-FFF2-40B4-BE49-F238E27FC236}">
                <a16:creationId xmlns:a16="http://schemas.microsoft.com/office/drawing/2014/main" xmlns="" id="{ABDE5D2F-535D-4D7C-9BE1-84BFEC7A6547}"/>
              </a:ext>
            </a:extLst>
          </p:cNvPr>
          <p:cNvSpPr>
            <a:spLocks noGrp="1"/>
          </p:cNvSpPr>
          <p:nvPr>
            <p:ph type="dt" sz="half" idx="10"/>
          </p:nvPr>
        </p:nvSpPr>
        <p:spPr>
          <a:xfrm>
            <a:off x="628649" y="6356353"/>
            <a:ext cx="2057400" cy="365125"/>
          </a:xfrm>
          <a:prstGeom prst="rect">
            <a:avLst/>
          </a:prstGeom>
        </p:spPr>
        <p:txBody>
          <a:bodyPr/>
          <a:lstStyle/>
          <a:p>
            <a:fld id="{C1F93407-1483-4B80-86DE-DAE1D4D89093}" type="datetimeFigureOut">
              <a:rPr lang="en-US" smtClean="0">
                <a:solidFill>
                  <a:prstClr val="black"/>
                </a:solidFill>
              </a:rPr>
              <a:pPr/>
              <a:t>9/16/2019</a:t>
            </a:fld>
            <a:endParaRPr lang="en-US" dirty="0">
              <a:solidFill>
                <a:prstClr val="black"/>
              </a:solidFill>
            </a:endParaRPr>
          </a:p>
        </p:txBody>
      </p:sp>
      <p:cxnSp>
        <p:nvCxnSpPr>
          <p:cNvPr id="7" name="Straight Connector 6">
            <a:extLst>
              <a:ext uri="{FF2B5EF4-FFF2-40B4-BE49-F238E27FC236}">
                <a16:creationId xmlns:a16="http://schemas.microsoft.com/office/drawing/2014/main" xmlns="" id="{64363625-95D4-4DF0-A1AA-D060728EC426}"/>
              </a:ext>
            </a:extLst>
          </p:cNvPr>
          <p:cNvCxnSpPr>
            <a:cxnSpLocks/>
          </p:cNvCxnSpPr>
          <p:nvPr userDrawn="1"/>
        </p:nvCxnSpPr>
        <p:spPr>
          <a:xfrm>
            <a:off x="3620862" y="4082142"/>
            <a:ext cx="1116465"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xmlns="" id="{ECBCF8A4-C2B4-4945-8D79-C9D46B7FBECB}"/>
              </a:ext>
            </a:extLst>
          </p:cNvPr>
          <p:cNvGrpSpPr/>
          <p:nvPr userDrawn="1"/>
        </p:nvGrpSpPr>
        <p:grpSpPr>
          <a:xfrm>
            <a:off x="3595107" y="2475190"/>
            <a:ext cx="561599" cy="134113"/>
            <a:chOff x="4827813" y="2534636"/>
            <a:chExt cx="996651" cy="178504"/>
          </a:xfrm>
        </p:grpSpPr>
        <p:sp>
          <p:nvSpPr>
            <p:cNvPr id="9" name="Oval 8">
              <a:extLst>
                <a:ext uri="{FF2B5EF4-FFF2-40B4-BE49-F238E27FC236}">
                  <a16:creationId xmlns:a16="http://schemas.microsoft.com/office/drawing/2014/main" xmlns="" id="{479C2256-8A0F-4625-86F0-FB439F3EAD4E}"/>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Oval 9">
              <a:extLst>
                <a:ext uri="{FF2B5EF4-FFF2-40B4-BE49-F238E27FC236}">
                  <a16:creationId xmlns:a16="http://schemas.microsoft.com/office/drawing/2014/main" xmlns="" id="{253CF488-6D31-4B63-A3C6-C4D838C23FCE}"/>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Oval 10">
              <a:extLst>
                <a:ext uri="{FF2B5EF4-FFF2-40B4-BE49-F238E27FC236}">
                  <a16:creationId xmlns:a16="http://schemas.microsoft.com/office/drawing/2014/main" xmlns="" id="{E32985B6-7260-445A-A580-6993E0DEBFD9}"/>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sp>
          <p:nvSpPr>
            <p:cNvPr id="12" name="Oval 11">
              <a:extLst>
                <a:ext uri="{FF2B5EF4-FFF2-40B4-BE49-F238E27FC236}">
                  <a16:creationId xmlns:a16="http://schemas.microsoft.com/office/drawing/2014/main" xmlns="" id="{3BC682E1-4E5D-4006-81EA-550DD98166E4}"/>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grpSp>
      <p:sp>
        <p:nvSpPr>
          <p:cNvPr id="14" name="Picture Placeholder 13">
            <a:extLst>
              <a:ext uri="{FF2B5EF4-FFF2-40B4-BE49-F238E27FC236}">
                <a16:creationId xmlns:a16="http://schemas.microsoft.com/office/drawing/2014/main" xmlns="" id="{F0C7F772-E2DA-4B13-AC2E-28A0EE6D8465}"/>
              </a:ext>
            </a:extLst>
          </p:cNvPr>
          <p:cNvSpPr>
            <a:spLocks noGrp="1"/>
          </p:cNvSpPr>
          <p:nvPr>
            <p:ph type="pic" sz="quarter" idx="13"/>
          </p:nvPr>
        </p:nvSpPr>
        <p:spPr>
          <a:xfrm>
            <a:off x="1" y="1"/>
            <a:ext cx="3318272" cy="6858000"/>
          </a:xfrm>
          <a:solidFill>
            <a:schemeClr val="bg2"/>
          </a:solidFill>
        </p:spPr>
        <p:txBody>
          <a:bodyPr anchor="ctr"/>
          <a:lstStyle>
            <a:lvl1pPr marL="0" indent="0" algn="ctr">
              <a:buNone/>
              <a:defRPr/>
            </a:lvl1pPr>
          </a:lstStyle>
          <a:p>
            <a:r>
              <a:rPr lang="en-US" noProof="0"/>
              <a:t>Click icon to add picture</a:t>
            </a:r>
            <a:endParaRPr lang="en-US" noProof="0" dirty="0"/>
          </a:p>
        </p:txBody>
      </p:sp>
      <p:sp>
        <p:nvSpPr>
          <p:cNvPr id="15" name="Oval 14">
            <a:extLst>
              <a:ext uri="{FF2B5EF4-FFF2-40B4-BE49-F238E27FC236}">
                <a16:creationId xmlns:a16="http://schemas.microsoft.com/office/drawing/2014/main" xmlns="" id="{47953C80-71A5-4AA2-AEAD-21948D1AA6DC}"/>
              </a:ext>
            </a:extLst>
          </p:cNvPr>
          <p:cNvSpPr/>
          <p:nvPr userDrawn="1"/>
        </p:nvSpPr>
        <p:spPr>
          <a:xfrm>
            <a:off x="6466113" y="4408715"/>
            <a:ext cx="2473779"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Oval 15">
            <a:extLst>
              <a:ext uri="{FF2B5EF4-FFF2-40B4-BE49-F238E27FC236}">
                <a16:creationId xmlns:a16="http://schemas.microsoft.com/office/drawing/2014/main" xmlns="" id="{9C4582D1-F710-4E2F-9868-CB89116D5932}"/>
              </a:ext>
            </a:extLst>
          </p:cNvPr>
          <p:cNvSpPr/>
          <p:nvPr userDrawn="1"/>
        </p:nvSpPr>
        <p:spPr>
          <a:xfrm>
            <a:off x="6227310" y="4184311"/>
            <a:ext cx="951140"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7679755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Content, and Large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C16441-0F1F-453B-BACF-543CEDE2AE72}"/>
              </a:ext>
            </a:extLst>
          </p:cNvPr>
          <p:cNvSpPr>
            <a:spLocks noGrp="1"/>
          </p:cNvSpPr>
          <p:nvPr>
            <p:ph type="title"/>
          </p:nvPr>
        </p:nvSpPr>
        <p:spPr>
          <a:xfrm>
            <a:off x="4431324" y="1046164"/>
            <a:ext cx="4084027" cy="1114784"/>
          </a:xfrm>
        </p:spPr>
        <p:txBody>
          <a:bodyPr lIns="0" tIns="0" rIns="0" bIns="0" anchor="b">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xmlns="" id="{61EC9302-80D9-4A88-8591-DE2D4BA1F91A}"/>
              </a:ext>
            </a:extLst>
          </p:cNvPr>
          <p:cNvSpPr>
            <a:spLocks noGrp="1"/>
          </p:cNvSpPr>
          <p:nvPr>
            <p:ph idx="1" hasCustomPrompt="1"/>
          </p:nvPr>
        </p:nvSpPr>
        <p:spPr>
          <a:xfrm>
            <a:off x="4431325" y="2506665"/>
            <a:ext cx="4084028" cy="3454523"/>
          </a:xfrm>
        </p:spPr>
        <p:txBody>
          <a:bodyPr lIns="0" tIns="0" rIns="0" bIns="0">
            <a:noAutofit/>
          </a:bodyPr>
          <a:lstStyle>
            <a:lvl1pPr>
              <a:lnSpc>
                <a:spcPct val="100000"/>
              </a:lnSpc>
              <a:buClr>
                <a:schemeClr val="accent1"/>
              </a:buClr>
              <a:defRPr sz="1800"/>
            </a:lvl1pPr>
            <a:lvl2pPr>
              <a:lnSpc>
                <a:spcPct val="100000"/>
              </a:lnSpc>
              <a:buClr>
                <a:schemeClr val="accent1"/>
              </a:buClr>
              <a:defRPr sz="1600"/>
            </a:lvl2pPr>
            <a:lvl3pPr>
              <a:lnSpc>
                <a:spcPct val="100000"/>
              </a:lnSpc>
              <a:buClr>
                <a:schemeClr val="accent1"/>
              </a:buClr>
              <a:defRPr sz="1400"/>
            </a:lvl3pPr>
            <a:lvl4pPr>
              <a:lnSpc>
                <a:spcPct val="100000"/>
              </a:lnSpc>
              <a:buClr>
                <a:schemeClr val="accent1"/>
              </a:buClr>
              <a:defRPr sz="1200"/>
            </a:lvl4pPr>
            <a:lvl5pPr>
              <a:lnSpc>
                <a:spcPct val="100000"/>
              </a:lnSpc>
              <a:buClr>
                <a:schemeClr val="accent1"/>
              </a:buClr>
              <a:defRPr sz="12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Slide Number Placeholder 5">
            <a:extLst>
              <a:ext uri="{FF2B5EF4-FFF2-40B4-BE49-F238E27FC236}">
                <a16:creationId xmlns:a16="http://schemas.microsoft.com/office/drawing/2014/main" xmlns="" id="{2C89B828-B338-413C-B008-0A8566F4881D}"/>
              </a:ext>
            </a:extLst>
          </p:cNvPr>
          <p:cNvSpPr>
            <a:spLocks noGrp="1"/>
          </p:cNvSpPr>
          <p:nvPr>
            <p:ph type="sldNum" sz="quarter" idx="12"/>
          </p:nvPr>
        </p:nvSpPr>
        <p:spPr>
          <a:xfrm>
            <a:off x="6814039" y="6463210"/>
            <a:ext cx="2057400" cy="249385"/>
          </a:xfrm>
        </p:spPr>
        <p:txBody>
          <a:bodyPr/>
          <a:lstStyle>
            <a:lvl1pPr algn="r">
              <a:defRPr sz="900">
                <a:solidFill>
                  <a:schemeClr val="accent3"/>
                </a:solidFill>
              </a:defRPr>
            </a:lvl1pPr>
          </a:lstStyle>
          <a:p>
            <a:fld id="{48BB047D-A6CD-43AB-96F0-683C726B586B}" type="slidenum">
              <a:rPr lang="en-US" smtClean="0">
                <a:solidFill>
                  <a:srgbClr val="7F7F7F"/>
                </a:solidFill>
              </a:rPr>
              <a:pPr/>
              <a:t>‹#›</a:t>
            </a:fld>
            <a:endParaRPr lang="en-US" dirty="0">
              <a:solidFill>
                <a:srgbClr val="7F7F7F"/>
              </a:solidFill>
            </a:endParaRPr>
          </a:p>
        </p:txBody>
      </p:sp>
      <p:sp>
        <p:nvSpPr>
          <p:cNvPr id="8" name="Content Placeholder 16">
            <a:extLst>
              <a:ext uri="{FF2B5EF4-FFF2-40B4-BE49-F238E27FC236}">
                <a16:creationId xmlns:a16="http://schemas.microsoft.com/office/drawing/2014/main" xmlns="" id="{6AEAE6ED-58FA-4039-939A-E4032520CB3C}"/>
              </a:ext>
            </a:extLst>
          </p:cNvPr>
          <p:cNvSpPr>
            <a:spLocks noGrp="1"/>
          </p:cNvSpPr>
          <p:nvPr>
            <p:ph sz="quarter" idx="14" hasCustomPrompt="1"/>
          </p:nvPr>
        </p:nvSpPr>
        <p:spPr>
          <a:xfrm>
            <a:off x="272563" y="6462715"/>
            <a:ext cx="1696640" cy="249237"/>
          </a:xfrm>
        </p:spPr>
        <p:txBody>
          <a:bodyPr>
            <a:noAutofit/>
          </a:bodyPr>
          <a:lstStyle>
            <a:lvl1pPr marL="0" indent="0">
              <a:buNone/>
              <a:defRPr sz="1400" b="1" cap="all" baseline="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a:t>Your company name</a:t>
            </a:r>
          </a:p>
        </p:txBody>
      </p:sp>
      <p:sp>
        <p:nvSpPr>
          <p:cNvPr id="10" name="Picture Placeholder 9">
            <a:extLst>
              <a:ext uri="{FF2B5EF4-FFF2-40B4-BE49-F238E27FC236}">
                <a16:creationId xmlns:a16="http://schemas.microsoft.com/office/drawing/2014/main" xmlns="" id="{4502AABE-45EB-48A5-AD25-47BD8B79DF61}"/>
              </a:ext>
            </a:extLst>
          </p:cNvPr>
          <p:cNvSpPr>
            <a:spLocks noGrp="1"/>
          </p:cNvSpPr>
          <p:nvPr>
            <p:ph type="pic" sz="quarter" idx="15"/>
          </p:nvPr>
        </p:nvSpPr>
        <p:spPr>
          <a:xfrm>
            <a:off x="351786" y="2"/>
            <a:ext cx="3907631" cy="5961063"/>
          </a:xfrm>
          <a:solidFill>
            <a:schemeClr val="bg1">
              <a:lumMod val="85000"/>
            </a:schemeClr>
          </a:solidFill>
        </p:spPr>
        <p:txBody>
          <a:bodyPr anchor="ctr"/>
          <a:lstStyle>
            <a:lvl1pPr marL="0" indent="0" algn="ctr">
              <a:buNone/>
              <a:defRPr/>
            </a:lvl1pPr>
          </a:lstStyle>
          <a:p>
            <a:r>
              <a:rPr lang="en-US" noProof="0"/>
              <a:t>Click icon to add picture</a:t>
            </a:r>
            <a:endParaRPr lang="en-US" noProof="0" dirty="0"/>
          </a:p>
        </p:txBody>
      </p:sp>
      <p:cxnSp>
        <p:nvCxnSpPr>
          <p:cNvPr id="11" name="Straight Connector 10">
            <a:extLst>
              <a:ext uri="{FF2B5EF4-FFF2-40B4-BE49-F238E27FC236}">
                <a16:creationId xmlns:a16="http://schemas.microsoft.com/office/drawing/2014/main" xmlns="" id="{8888A4FD-81F4-4588-9E6D-70E57577D8BF}"/>
              </a:ext>
            </a:extLst>
          </p:cNvPr>
          <p:cNvCxnSpPr>
            <a:cxnSpLocks/>
          </p:cNvCxnSpPr>
          <p:nvPr userDrawn="1"/>
        </p:nvCxnSpPr>
        <p:spPr>
          <a:xfrm>
            <a:off x="4259416" y="2286312"/>
            <a:ext cx="1288373"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xmlns="" id="{4CF1D2ED-7B25-4251-BF07-47FBAA534810}"/>
              </a:ext>
            </a:extLst>
          </p:cNvPr>
          <p:cNvGrpSpPr/>
          <p:nvPr userDrawn="1"/>
        </p:nvGrpSpPr>
        <p:grpSpPr>
          <a:xfrm>
            <a:off x="8309842" y="421048"/>
            <a:ext cx="561599" cy="134113"/>
            <a:chOff x="4827813" y="2534636"/>
            <a:chExt cx="996651" cy="178504"/>
          </a:xfrm>
        </p:grpSpPr>
        <p:sp>
          <p:nvSpPr>
            <p:cNvPr id="13" name="Oval 12">
              <a:extLst>
                <a:ext uri="{FF2B5EF4-FFF2-40B4-BE49-F238E27FC236}">
                  <a16:creationId xmlns:a16="http://schemas.microsoft.com/office/drawing/2014/main" xmlns="" id="{E397537E-DF51-4990-9447-2DAE98ABC683}"/>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Oval 13">
              <a:extLst>
                <a:ext uri="{FF2B5EF4-FFF2-40B4-BE49-F238E27FC236}">
                  <a16:creationId xmlns:a16="http://schemas.microsoft.com/office/drawing/2014/main" xmlns="" id="{3E99CAB5-81F4-4EA8-8B36-4A70C59861FD}"/>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Oval 14">
              <a:extLst>
                <a:ext uri="{FF2B5EF4-FFF2-40B4-BE49-F238E27FC236}">
                  <a16:creationId xmlns:a16="http://schemas.microsoft.com/office/drawing/2014/main" xmlns="" id="{16AADF9A-A507-4453-8CE3-3F78BB303FA4}"/>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sp>
          <p:nvSpPr>
            <p:cNvPr id="16" name="Oval 15">
              <a:extLst>
                <a:ext uri="{FF2B5EF4-FFF2-40B4-BE49-F238E27FC236}">
                  <a16:creationId xmlns:a16="http://schemas.microsoft.com/office/drawing/2014/main" xmlns="" id="{C33AA69F-C4B8-479C-9F0F-69C184D0611F}"/>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grpSp>
      <p:sp>
        <p:nvSpPr>
          <p:cNvPr id="17" name="Oval 16">
            <a:extLst>
              <a:ext uri="{FF2B5EF4-FFF2-40B4-BE49-F238E27FC236}">
                <a16:creationId xmlns:a16="http://schemas.microsoft.com/office/drawing/2014/main" xmlns="" id="{8725921A-0ED5-431E-899C-28A6920B5029}"/>
              </a:ext>
            </a:extLst>
          </p:cNvPr>
          <p:cNvSpPr/>
          <p:nvPr userDrawn="1"/>
        </p:nvSpPr>
        <p:spPr>
          <a:xfrm>
            <a:off x="7529499" y="896816"/>
            <a:ext cx="2473779"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8" name="Oval 17">
            <a:extLst>
              <a:ext uri="{FF2B5EF4-FFF2-40B4-BE49-F238E27FC236}">
                <a16:creationId xmlns:a16="http://schemas.microsoft.com/office/drawing/2014/main" xmlns="" id="{EE8B169A-8A2F-4425-A9A1-1B828428B434}"/>
              </a:ext>
            </a:extLst>
          </p:cNvPr>
          <p:cNvSpPr/>
          <p:nvPr userDrawn="1"/>
        </p:nvSpPr>
        <p:spPr>
          <a:xfrm>
            <a:off x="7290694" y="672411"/>
            <a:ext cx="951140"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20" name="Straight Connector 19">
            <a:extLst>
              <a:ext uri="{FF2B5EF4-FFF2-40B4-BE49-F238E27FC236}">
                <a16:creationId xmlns:a16="http://schemas.microsoft.com/office/drawing/2014/main" xmlns="" id="{43B45974-F6C7-40D3-9399-E05FA19C565E}"/>
              </a:ext>
            </a:extLst>
          </p:cNvPr>
          <p:cNvCxnSpPr>
            <a:cxnSpLocks/>
          </p:cNvCxnSpPr>
          <p:nvPr userDrawn="1"/>
        </p:nvCxnSpPr>
        <p:spPr>
          <a:xfrm>
            <a:off x="5631017" y="2286312"/>
            <a:ext cx="409300"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7153209"/>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Content, and Three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C16441-0F1F-453B-BACF-543CEDE2AE72}"/>
              </a:ext>
            </a:extLst>
          </p:cNvPr>
          <p:cNvSpPr>
            <a:spLocks noGrp="1"/>
          </p:cNvSpPr>
          <p:nvPr>
            <p:ph type="title"/>
          </p:nvPr>
        </p:nvSpPr>
        <p:spPr>
          <a:xfrm>
            <a:off x="272564" y="1046164"/>
            <a:ext cx="4084027" cy="1114784"/>
          </a:xfrm>
        </p:spPr>
        <p:txBody>
          <a:bodyPr lIns="0" tIns="0" rIns="0" bIns="0" anchor="b">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xmlns="" id="{61EC9302-80D9-4A88-8591-DE2D4BA1F91A}"/>
              </a:ext>
            </a:extLst>
          </p:cNvPr>
          <p:cNvSpPr>
            <a:spLocks noGrp="1"/>
          </p:cNvSpPr>
          <p:nvPr>
            <p:ph idx="1" hasCustomPrompt="1"/>
          </p:nvPr>
        </p:nvSpPr>
        <p:spPr>
          <a:xfrm>
            <a:off x="272563" y="2506665"/>
            <a:ext cx="4084028" cy="3454523"/>
          </a:xfrm>
        </p:spPr>
        <p:txBody>
          <a:bodyPr lIns="0" tIns="0" rIns="0" bIns="0">
            <a:noAutofit/>
          </a:bodyPr>
          <a:lstStyle>
            <a:lvl1pPr>
              <a:lnSpc>
                <a:spcPct val="100000"/>
              </a:lnSpc>
              <a:defRPr sz="1800"/>
            </a:lvl1pPr>
            <a:lvl2pPr>
              <a:lnSpc>
                <a:spcPct val="100000"/>
              </a:lnSpc>
              <a:defRPr sz="1600"/>
            </a:lvl2pPr>
            <a:lvl3pPr>
              <a:lnSpc>
                <a:spcPct val="100000"/>
              </a:lnSpc>
              <a:defRPr sz="1400"/>
            </a:lvl3pPr>
            <a:lvl4pPr>
              <a:lnSpc>
                <a:spcPct val="100000"/>
              </a:lnSpc>
              <a:defRPr sz="1200"/>
            </a:lvl4pPr>
            <a:lvl5pPr>
              <a:lnSpc>
                <a:spcPct val="100000"/>
              </a:lnSpc>
              <a:defRPr sz="12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Slide Number Placeholder 5">
            <a:extLst>
              <a:ext uri="{FF2B5EF4-FFF2-40B4-BE49-F238E27FC236}">
                <a16:creationId xmlns:a16="http://schemas.microsoft.com/office/drawing/2014/main" xmlns="" id="{2C89B828-B338-413C-B008-0A8566F4881D}"/>
              </a:ext>
            </a:extLst>
          </p:cNvPr>
          <p:cNvSpPr>
            <a:spLocks noGrp="1"/>
          </p:cNvSpPr>
          <p:nvPr>
            <p:ph type="sldNum" sz="quarter" idx="12"/>
          </p:nvPr>
        </p:nvSpPr>
        <p:spPr>
          <a:xfrm>
            <a:off x="6814039" y="6463210"/>
            <a:ext cx="2057400" cy="249385"/>
          </a:xfrm>
        </p:spPr>
        <p:txBody>
          <a:bodyPr/>
          <a:lstStyle>
            <a:lvl1pPr algn="r">
              <a:defRPr sz="900">
                <a:solidFill>
                  <a:schemeClr val="accent3"/>
                </a:solidFill>
              </a:defRPr>
            </a:lvl1pPr>
          </a:lstStyle>
          <a:p>
            <a:fld id="{48BB047D-A6CD-43AB-96F0-683C726B586B}" type="slidenum">
              <a:rPr lang="en-US" smtClean="0">
                <a:solidFill>
                  <a:srgbClr val="7F7F7F"/>
                </a:solidFill>
              </a:rPr>
              <a:pPr/>
              <a:t>‹#›</a:t>
            </a:fld>
            <a:endParaRPr lang="en-US" dirty="0">
              <a:solidFill>
                <a:srgbClr val="7F7F7F"/>
              </a:solidFill>
            </a:endParaRPr>
          </a:p>
        </p:txBody>
      </p:sp>
      <p:sp>
        <p:nvSpPr>
          <p:cNvPr id="8" name="Content Placeholder 16">
            <a:extLst>
              <a:ext uri="{FF2B5EF4-FFF2-40B4-BE49-F238E27FC236}">
                <a16:creationId xmlns:a16="http://schemas.microsoft.com/office/drawing/2014/main" xmlns="" id="{6AEAE6ED-58FA-4039-939A-E4032520CB3C}"/>
              </a:ext>
            </a:extLst>
          </p:cNvPr>
          <p:cNvSpPr>
            <a:spLocks noGrp="1"/>
          </p:cNvSpPr>
          <p:nvPr>
            <p:ph sz="quarter" idx="14" hasCustomPrompt="1"/>
          </p:nvPr>
        </p:nvSpPr>
        <p:spPr>
          <a:xfrm>
            <a:off x="272563" y="6462715"/>
            <a:ext cx="1696640" cy="249237"/>
          </a:xfrm>
        </p:spPr>
        <p:txBody>
          <a:bodyPr>
            <a:noAutofit/>
          </a:bodyPr>
          <a:lstStyle>
            <a:lvl1pPr marL="0" indent="0">
              <a:buNone/>
              <a:defRPr sz="1400" b="1" cap="all" baseline="0">
                <a:solidFill>
                  <a:schemeClr val="accent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a:t>Your company name</a:t>
            </a:r>
          </a:p>
        </p:txBody>
      </p:sp>
      <p:sp>
        <p:nvSpPr>
          <p:cNvPr id="10" name="Picture Placeholder 9">
            <a:extLst>
              <a:ext uri="{FF2B5EF4-FFF2-40B4-BE49-F238E27FC236}">
                <a16:creationId xmlns:a16="http://schemas.microsoft.com/office/drawing/2014/main" xmlns="" id="{4502AABE-45EB-48A5-AD25-47BD8B79DF61}"/>
              </a:ext>
            </a:extLst>
          </p:cNvPr>
          <p:cNvSpPr>
            <a:spLocks noGrp="1"/>
          </p:cNvSpPr>
          <p:nvPr>
            <p:ph type="pic" sz="quarter" idx="15"/>
          </p:nvPr>
        </p:nvSpPr>
        <p:spPr>
          <a:xfrm>
            <a:off x="4439818" y="1"/>
            <a:ext cx="2572807" cy="4091942"/>
          </a:xfrm>
          <a:solidFill>
            <a:schemeClr val="bg1">
              <a:lumMod val="85000"/>
            </a:schemeClr>
          </a:solidFill>
        </p:spPr>
        <p:txBody>
          <a:bodyPr anchor="ctr"/>
          <a:lstStyle>
            <a:lvl1pPr marL="0" indent="0" algn="ctr">
              <a:buNone/>
              <a:defRPr/>
            </a:lvl1pPr>
          </a:lstStyle>
          <a:p>
            <a:r>
              <a:rPr lang="en-US" noProof="0"/>
              <a:t>Click icon to add picture</a:t>
            </a:r>
            <a:endParaRPr lang="en-US" noProof="0" dirty="0"/>
          </a:p>
        </p:txBody>
      </p:sp>
      <p:cxnSp>
        <p:nvCxnSpPr>
          <p:cNvPr id="11" name="Straight Connector 10">
            <a:extLst>
              <a:ext uri="{FF2B5EF4-FFF2-40B4-BE49-F238E27FC236}">
                <a16:creationId xmlns:a16="http://schemas.microsoft.com/office/drawing/2014/main" xmlns="" id="{8888A4FD-81F4-4588-9E6D-70E57577D8BF}"/>
              </a:ext>
            </a:extLst>
          </p:cNvPr>
          <p:cNvCxnSpPr>
            <a:cxnSpLocks/>
          </p:cNvCxnSpPr>
          <p:nvPr userDrawn="1"/>
        </p:nvCxnSpPr>
        <p:spPr>
          <a:xfrm>
            <a:off x="-18040" y="2286312"/>
            <a:ext cx="1288373"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xmlns="" id="{4CF1D2ED-7B25-4251-BF07-47FBAA534810}"/>
              </a:ext>
            </a:extLst>
          </p:cNvPr>
          <p:cNvGrpSpPr/>
          <p:nvPr userDrawn="1"/>
        </p:nvGrpSpPr>
        <p:grpSpPr>
          <a:xfrm>
            <a:off x="272563" y="421048"/>
            <a:ext cx="561599" cy="134113"/>
            <a:chOff x="4827813" y="2534636"/>
            <a:chExt cx="996651" cy="178504"/>
          </a:xfrm>
        </p:grpSpPr>
        <p:sp>
          <p:nvSpPr>
            <p:cNvPr id="13" name="Oval 12">
              <a:extLst>
                <a:ext uri="{FF2B5EF4-FFF2-40B4-BE49-F238E27FC236}">
                  <a16:creationId xmlns:a16="http://schemas.microsoft.com/office/drawing/2014/main" xmlns="" id="{E397537E-DF51-4990-9447-2DAE98ABC683}"/>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Oval 13">
              <a:extLst>
                <a:ext uri="{FF2B5EF4-FFF2-40B4-BE49-F238E27FC236}">
                  <a16:creationId xmlns:a16="http://schemas.microsoft.com/office/drawing/2014/main" xmlns="" id="{3E99CAB5-81F4-4EA8-8B36-4A70C59861FD}"/>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Oval 14">
              <a:extLst>
                <a:ext uri="{FF2B5EF4-FFF2-40B4-BE49-F238E27FC236}">
                  <a16:creationId xmlns:a16="http://schemas.microsoft.com/office/drawing/2014/main" xmlns="" id="{16AADF9A-A507-4453-8CE3-3F78BB303FA4}"/>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sp>
          <p:nvSpPr>
            <p:cNvPr id="16" name="Oval 15">
              <a:extLst>
                <a:ext uri="{FF2B5EF4-FFF2-40B4-BE49-F238E27FC236}">
                  <a16:creationId xmlns:a16="http://schemas.microsoft.com/office/drawing/2014/main" xmlns="" id="{C33AA69F-C4B8-479C-9F0F-69C184D0611F}"/>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grpSp>
      <p:sp>
        <p:nvSpPr>
          <p:cNvPr id="17" name="Oval 16">
            <a:extLst>
              <a:ext uri="{FF2B5EF4-FFF2-40B4-BE49-F238E27FC236}">
                <a16:creationId xmlns:a16="http://schemas.microsoft.com/office/drawing/2014/main" xmlns="" id="{8725921A-0ED5-431E-899C-28A6920B5029}"/>
              </a:ext>
            </a:extLst>
          </p:cNvPr>
          <p:cNvSpPr/>
          <p:nvPr userDrawn="1"/>
        </p:nvSpPr>
        <p:spPr>
          <a:xfrm>
            <a:off x="3456121" y="4718684"/>
            <a:ext cx="2473779"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8" name="Oval 17">
            <a:extLst>
              <a:ext uri="{FF2B5EF4-FFF2-40B4-BE49-F238E27FC236}">
                <a16:creationId xmlns:a16="http://schemas.microsoft.com/office/drawing/2014/main" xmlns="" id="{EE8B169A-8A2F-4425-A9A1-1B828428B434}"/>
              </a:ext>
            </a:extLst>
          </p:cNvPr>
          <p:cNvSpPr/>
          <p:nvPr userDrawn="1"/>
        </p:nvSpPr>
        <p:spPr>
          <a:xfrm>
            <a:off x="3217315" y="4494280"/>
            <a:ext cx="951140"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20" name="Straight Connector 19">
            <a:extLst>
              <a:ext uri="{FF2B5EF4-FFF2-40B4-BE49-F238E27FC236}">
                <a16:creationId xmlns:a16="http://schemas.microsoft.com/office/drawing/2014/main" xmlns="" id="{43B45974-F6C7-40D3-9399-E05FA19C565E}"/>
              </a:ext>
            </a:extLst>
          </p:cNvPr>
          <p:cNvCxnSpPr>
            <a:cxnSpLocks/>
          </p:cNvCxnSpPr>
          <p:nvPr userDrawn="1"/>
        </p:nvCxnSpPr>
        <p:spPr>
          <a:xfrm>
            <a:off x="1353561" y="2286312"/>
            <a:ext cx="409300"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Picture Placeholder 9">
            <a:extLst>
              <a:ext uri="{FF2B5EF4-FFF2-40B4-BE49-F238E27FC236}">
                <a16:creationId xmlns:a16="http://schemas.microsoft.com/office/drawing/2014/main" xmlns="" id="{63A2A33D-4D91-454D-A35B-6DA97069EC3F}"/>
              </a:ext>
            </a:extLst>
          </p:cNvPr>
          <p:cNvSpPr>
            <a:spLocks noGrp="1"/>
          </p:cNvSpPr>
          <p:nvPr>
            <p:ph type="pic" sz="quarter" idx="16"/>
          </p:nvPr>
        </p:nvSpPr>
        <p:spPr>
          <a:xfrm>
            <a:off x="7156641" y="555160"/>
            <a:ext cx="1987360" cy="4298197"/>
          </a:xfrm>
          <a:solidFill>
            <a:schemeClr val="bg1">
              <a:lumMod val="85000"/>
            </a:schemeClr>
          </a:solidFill>
        </p:spPr>
        <p:txBody>
          <a:bodyPr anchor="ctr"/>
          <a:lstStyle>
            <a:lvl1pPr marL="0" indent="0" algn="ctr">
              <a:buNone/>
              <a:defRPr/>
            </a:lvl1pPr>
          </a:lstStyle>
          <a:p>
            <a:r>
              <a:rPr lang="en-US" noProof="0"/>
              <a:t>Click icon to add picture</a:t>
            </a:r>
            <a:endParaRPr lang="en-US" noProof="0" dirty="0"/>
          </a:p>
        </p:txBody>
      </p:sp>
      <p:sp>
        <p:nvSpPr>
          <p:cNvPr id="21" name="Picture Placeholder 9">
            <a:extLst>
              <a:ext uri="{FF2B5EF4-FFF2-40B4-BE49-F238E27FC236}">
                <a16:creationId xmlns:a16="http://schemas.microsoft.com/office/drawing/2014/main" xmlns="" id="{7EC67FB7-777C-473E-95B8-585AA8E66406}"/>
              </a:ext>
            </a:extLst>
          </p:cNvPr>
          <p:cNvSpPr>
            <a:spLocks noGrp="1"/>
          </p:cNvSpPr>
          <p:nvPr>
            <p:ph type="pic" sz="quarter" idx="17"/>
          </p:nvPr>
        </p:nvSpPr>
        <p:spPr>
          <a:xfrm>
            <a:off x="4439818" y="4289112"/>
            <a:ext cx="2572805" cy="1672075"/>
          </a:xfrm>
          <a:solidFill>
            <a:schemeClr val="bg1">
              <a:lumMod val="85000"/>
            </a:schemeClr>
          </a:solidFill>
        </p:spPr>
        <p:txBody>
          <a:bodyPr anchor="ctr"/>
          <a:lstStyle>
            <a:lvl1pPr marL="0" indent="0" algn="ctr">
              <a:buNone/>
              <a:defRPr/>
            </a:lvl1pPr>
          </a:lstStyle>
          <a:p>
            <a:r>
              <a:rPr lang="en-US" noProof="0"/>
              <a:t>Click icon to add picture</a:t>
            </a:r>
            <a:endParaRPr lang="en-US" noProof="0" dirty="0"/>
          </a:p>
        </p:txBody>
      </p:sp>
    </p:spTree>
    <p:extLst>
      <p:ext uri="{BB962C8B-B14F-4D97-AF65-F5344CB8AC3E}">
        <p14:creationId xmlns:p14="http://schemas.microsoft.com/office/powerpoint/2010/main" val="2638967580"/>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Content, and Large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C16441-0F1F-453B-BACF-543CEDE2AE72}"/>
              </a:ext>
            </a:extLst>
          </p:cNvPr>
          <p:cNvSpPr>
            <a:spLocks noGrp="1"/>
          </p:cNvSpPr>
          <p:nvPr>
            <p:ph type="title"/>
          </p:nvPr>
        </p:nvSpPr>
        <p:spPr>
          <a:xfrm>
            <a:off x="4431324" y="1046164"/>
            <a:ext cx="4084027" cy="1114784"/>
          </a:xfrm>
        </p:spPr>
        <p:txBody>
          <a:bodyPr lIns="0" tIns="0" rIns="0" bIns="0" anchor="b">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xmlns="" id="{61EC9302-80D9-4A88-8591-DE2D4BA1F91A}"/>
              </a:ext>
            </a:extLst>
          </p:cNvPr>
          <p:cNvSpPr>
            <a:spLocks noGrp="1"/>
          </p:cNvSpPr>
          <p:nvPr>
            <p:ph idx="1" hasCustomPrompt="1"/>
          </p:nvPr>
        </p:nvSpPr>
        <p:spPr>
          <a:xfrm>
            <a:off x="4431325" y="2506665"/>
            <a:ext cx="4084028" cy="3454523"/>
          </a:xfrm>
        </p:spPr>
        <p:txBody>
          <a:bodyPr lIns="0" tIns="0" rIns="0" bIns="0">
            <a:noAutofit/>
          </a:bodyPr>
          <a:lstStyle>
            <a:lvl1pPr>
              <a:lnSpc>
                <a:spcPct val="100000"/>
              </a:lnSpc>
              <a:buClr>
                <a:schemeClr val="accent1"/>
              </a:buClr>
              <a:defRPr sz="1800"/>
            </a:lvl1pPr>
            <a:lvl2pPr>
              <a:lnSpc>
                <a:spcPct val="100000"/>
              </a:lnSpc>
              <a:buClr>
                <a:schemeClr val="accent1"/>
              </a:buClr>
              <a:defRPr sz="1600"/>
            </a:lvl2pPr>
            <a:lvl3pPr>
              <a:lnSpc>
                <a:spcPct val="100000"/>
              </a:lnSpc>
              <a:buClr>
                <a:schemeClr val="accent1"/>
              </a:buClr>
              <a:defRPr sz="1400"/>
            </a:lvl3pPr>
            <a:lvl4pPr>
              <a:lnSpc>
                <a:spcPct val="100000"/>
              </a:lnSpc>
              <a:buClr>
                <a:schemeClr val="accent1"/>
              </a:buClr>
              <a:defRPr sz="1200"/>
            </a:lvl4pPr>
            <a:lvl5pPr>
              <a:lnSpc>
                <a:spcPct val="100000"/>
              </a:lnSpc>
              <a:buClr>
                <a:schemeClr val="accent1"/>
              </a:buClr>
              <a:defRPr sz="12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Slide Number Placeholder 5">
            <a:extLst>
              <a:ext uri="{FF2B5EF4-FFF2-40B4-BE49-F238E27FC236}">
                <a16:creationId xmlns:a16="http://schemas.microsoft.com/office/drawing/2014/main" xmlns="" id="{2C89B828-B338-413C-B008-0A8566F4881D}"/>
              </a:ext>
            </a:extLst>
          </p:cNvPr>
          <p:cNvSpPr>
            <a:spLocks noGrp="1"/>
          </p:cNvSpPr>
          <p:nvPr>
            <p:ph type="sldNum" sz="quarter" idx="12"/>
          </p:nvPr>
        </p:nvSpPr>
        <p:spPr>
          <a:xfrm>
            <a:off x="6814039" y="6463210"/>
            <a:ext cx="2057400" cy="249385"/>
          </a:xfr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sp>
        <p:nvSpPr>
          <p:cNvPr id="8" name="Content Placeholder 16">
            <a:extLst>
              <a:ext uri="{FF2B5EF4-FFF2-40B4-BE49-F238E27FC236}">
                <a16:creationId xmlns:a16="http://schemas.microsoft.com/office/drawing/2014/main" xmlns="" id="{6AEAE6ED-58FA-4039-939A-E4032520CB3C}"/>
              </a:ext>
            </a:extLst>
          </p:cNvPr>
          <p:cNvSpPr>
            <a:spLocks noGrp="1"/>
          </p:cNvSpPr>
          <p:nvPr>
            <p:ph sz="quarter" idx="14" hasCustomPrompt="1"/>
          </p:nvPr>
        </p:nvSpPr>
        <p:spPr>
          <a:xfrm>
            <a:off x="272563" y="6462715"/>
            <a:ext cx="1696640" cy="249237"/>
          </a:xfrm>
        </p:spPr>
        <p:txBody>
          <a:bodyPr>
            <a:noAutofit/>
          </a:bodyPr>
          <a:lstStyle>
            <a:lvl1pPr marL="0" indent="0">
              <a:buNone/>
              <a:defRPr sz="1400" b="1" cap="all" baseline="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a:t>Your company name</a:t>
            </a:r>
          </a:p>
        </p:txBody>
      </p:sp>
      <p:sp>
        <p:nvSpPr>
          <p:cNvPr id="10" name="Picture Placeholder 9">
            <a:extLst>
              <a:ext uri="{FF2B5EF4-FFF2-40B4-BE49-F238E27FC236}">
                <a16:creationId xmlns:a16="http://schemas.microsoft.com/office/drawing/2014/main" xmlns="" id="{4502AABE-45EB-48A5-AD25-47BD8B79DF61}"/>
              </a:ext>
            </a:extLst>
          </p:cNvPr>
          <p:cNvSpPr>
            <a:spLocks noGrp="1"/>
          </p:cNvSpPr>
          <p:nvPr>
            <p:ph type="pic" sz="quarter" idx="15"/>
          </p:nvPr>
        </p:nvSpPr>
        <p:spPr>
          <a:xfrm>
            <a:off x="351786" y="2"/>
            <a:ext cx="3907631" cy="5961063"/>
          </a:xfrm>
          <a:solidFill>
            <a:schemeClr val="bg1">
              <a:lumMod val="85000"/>
            </a:schemeClr>
          </a:solidFill>
        </p:spPr>
        <p:txBody>
          <a:bodyPr anchor="ctr"/>
          <a:lstStyle>
            <a:lvl1pPr marL="0" indent="0" algn="ctr">
              <a:buNone/>
              <a:defRPr/>
            </a:lvl1pPr>
          </a:lstStyle>
          <a:p>
            <a:r>
              <a:rPr lang="en-US" noProof="0"/>
              <a:t>Click icon to add picture</a:t>
            </a:r>
            <a:endParaRPr lang="en-US" noProof="0" dirty="0"/>
          </a:p>
        </p:txBody>
      </p:sp>
      <p:cxnSp>
        <p:nvCxnSpPr>
          <p:cNvPr id="11" name="Straight Connector 10">
            <a:extLst>
              <a:ext uri="{FF2B5EF4-FFF2-40B4-BE49-F238E27FC236}">
                <a16:creationId xmlns:a16="http://schemas.microsoft.com/office/drawing/2014/main" xmlns="" id="{8888A4FD-81F4-4588-9E6D-70E57577D8BF}"/>
              </a:ext>
            </a:extLst>
          </p:cNvPr>
          <p:cNvCxnSpPr>
            <a:cxnSpLocks/>
          </p:cNvCxnSpPr>
          <p:nvPr userDrawn="1"/>
        </p:nvCxnSpPr>
        <p:spPr>
          <a:xfrm>
            <a:off x="4259416" y="2286312"/>
            <a:ext cx="1288373"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xmlns="" id="{4CF1D2ED-7B25-4251-BF07-47FBAA534810}"/>
              </a:ext>
            </a:extLst>
          </p:cNvPr>
          <p:cNvGrpSpPr/>
          <p:nvPr userDrawn="1"/>
        </p:nvGrpSpPr>
        <p:grpSpPr>
          <a:xfrm>
            <a:off x="8309842" y="421048"/>
            <a:ext cx="561599" cy="134113"/>
            <a:chOff x="4827813" y="2534636"/>
            <a:chExt cx="996651" cy="178504"/>
          </a:xfrm>
        </p:grpSpPr>
        <p:sp>
          <p:nvSpPr>
            <p:cNvPr id="13" name="Oval 12">
              <a:extLst>
                <a:ext uri="{FF2B5EF4-FFF2-40B4-BE49-F238E27FC236}">
                  <a16:creationId xmlns:a16="http://schemas.microsoft.com/office/drawing/2014/main" xmlns="" id="{E397537E-DF51-4990-9447-2DAE98ABC683}"/>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Oval 13">
              <a:extLst>
                <a:ext uri="{FF2B5EF4-FFF2-40B4-BE49-F238E27FC236}">
                  <a16:creationId xmlns:a16="http://schemas.microsoft.com/office/drawing/2014/main" xmlns="" id="{3E99CAB5-81F4-4EA8-8B36-4A70C59861FD}"/>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Oval 14">
              <a:extLst>
                <a:ext uri="{FF2B5EF4-FFF2-40B4-BE49-F238E27FC236}">
                  <a16:creationId xmlns:a16="http://schemas.microsoft.com/office/drawing/2014/main" xmlns="" id="{16AADF9A-A507-4453-8CE3-3F78BB303FA4}"/>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6" name="Oval 15">
              <a:extLst>
                <a:ext uri="{FF2B5EF4-FFF2-40B4-BE49-F238E27FC236}">
                  <a16:creationId xmlns:a16="http://schemas.microsoft.com/office/drawing/2014/main" xmlns="" id="{C33AA69F-C4B8-479C-9F0F-69C184D0611F}"/>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7" name="Oval 16">
            <a:extLst>
              <a:ext uri="{FF2B5EF4-FFF2-40B4-BE49-F238E27FC236}">
                <a16:creationId xmlns:a16="http://schemas.microsoft.com/office/drawing/2014/main" xmlns="" id="{8725921A-0ED5-431E-899C-28A6920B5029}"/>
              </a:ext>
            </a:extLst>
          </p:cNvPr>
          <p:cNvSpPr/>
          <p:nvPr userDrawn="1"/>
        </p:nvSpPr>
        <p:spPr>
          <a:xfrm>
            <a:off x="7529499" y="896816"/>
            <a:ext cx="2473779"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Oval 17">
            <a:extLst>
              <a:ext uri="{FF2B5EF4-FFF2-40B4-BE49-F238E27FC236}">
                <a16:creationId xmlns:a16="http://schemas.microsoft.com/office/drawing/2014/main" xmlns="" id="{EE8B169A-8A2F-4425-A9A1-1B828428B434}"/>
              </a:ext>
            </a:extLst>
          </p:cNvPr>
          <p:cNvSpPr/>
          <p:nvPr userDrawn="1"/>
        </p:nvSpPr>
        <p:spPr>
          <a:xfrm>
            <a:off x="7290694" y="672411"/>
            <a:ext cx="951140"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0" name="Straight Connector 19">
            <a:extLst>
              <a:ext uri="{FF2B5EF4-FFF2-40B4-BE49-F238E27FC236}">
                <a16:creationId xmlns:a16="http://schemas.microsoft.com/office/drawing/2014/main" xmlns="" id="{43B45974-F6C7-40D3-9399-E05FA19C565E}"/>
              </a:ext>
            </a:extLst>
          </p:cNvPr>
          <p:cNvCxnSpPr>
            <a:cxnSpLocks/>
          </p:cNvCxnSpPr>
          <p:nvPr userDrawn="1"/>
        </p:nvCxnSpPr>
        <p:spPr>
          <a:xfrm>
            <a:off x="5631017" y="2286312"/>
            <a:ext cx="409300"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1847650"/>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alf Image Horizont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D44E22-137C-4913-A29E-04F82EA87867}"/>
              </a:ext>
            </a:extLst>
          </p:cNvPr>
          <p:cNvSpPr>
            <a:spLocks noGrp="1"/>
          </p:cNvSpPr>
          <p:nvPr>
            <p:ph type="title" hasCustomPrompt="1"/>
          </p:nvPr>
        </p:nvSpPr>
        <p:spPr>
          <a:xfrm>
            <a:off x="623890" y="3794664"/>
            <a:ext cx="7886700" cy="823232"/>
          </a:xfrm>
        </p:spPr>
        <p:txBody>
          <a:bodyPr vert="horz" lIns="91440" tIns="45720" rIns="91440" bIns="45720" rtlCol="0" anchor="b">
            <a:noAutofit/>
          </a:bodyPr>
          <a:lstStyle>
            <a:lvl1pPr algn="ctr">
              <a:defRPr lang="en-IN" sz="3600" b="1" cap="all" baseline="0"/>
            </a:lvl1pPr>
          </a:lstStyle>
          <a:p>
            <a:pPr lvl="0"/>
            <a:r>
              <a:rPr lang="en-US" noProof="0"/>
              <a:t>TITLE HERE</a:t>
            </a:r>
          </a:p>
        </p:txBody>
      </p:sp>
      <p:sp>
        <p:nvSpPr>
          <p:cNvPr id="3" name="Text Placeholder 2">
            <a:extLst>
              <a:ext uri="{FF2B5EF4-FFF2-40B4-BE49-F238E27FC236}">
                <a16:creationId xmlns:a16="http://schemas.microsoft.com/office/drawing/2014/main" xmlns="" id="{6E8BFC94-FFEC-4290-AC27-760323F21BA3}"/>
              </a:ext>
            </a:extLst>
          </p:cNvPr>
          <p:cNvSpPr>
            <a:spLocks noGrp="1"/>
          </p:cNvSpPr>
          <p:nvPr>
            <p:ph type="body" idx="1" hasCustomPrompt="1"/>
          </p:nvPr>
        </p:nvSpPr>
        <p:spPr>
          <a:xfrm>
            <a:off x="623890" y="4839694"/>
            <a:ext cx="7886700" cy="1305379"/>
          </a:xfrm>
        </p:spPr>
        <p:txBody>
          <a:bodyPr vert="horz" lIns="91440" tIns="45720" rIns="91440" bIns="45720" rtlCol="0">
            <a:noAutofit/>
          </a:bodyPr>
          <a:lstStyle>
            <a:lvl1pPr marL="0" indent="0" algn="ctr">
              <a:lnSpc>
                <a:spcPct val="100000"/>
              </a:lnSpc>
              <a:buNone/>
              <a:defRPr lang="en-US" sz="1800" b="0" cap="none" baseline="0" dirty="0" smtClean="0"/>
            </a:lvl1pPr>
          </a:lstStyle>
          <a:p>
            <a:pPr marL="228600" lvl="0" indent="-228600"/>
            <a:r>
              <a:rPr lang="en-US" noProof="0"/>
              <a:t>Edit Master text styles</a:t>
            </a:r>
          </a:p>
        </p:txBody>
      </p:sp>
      <p:sp>
        <p:nvSpPr>
          <p:cNvPr id="6" name="Slide Number Placeholder 5">
            <a:extLst>
              <a:ext uri="{FF2B5EF4-FFF2-40B4-BE49-F238E27FC236}">
                <a16:creationId xmlns:a16="http://schemas.microsoft.com/office/drawing/2014/main" xmlns="" id="{B44139FA-A83B-432B-9C7C-26634F4630E6}"/>
              </a:ext>
            </a:extLst>
          </p:cNvPr>
          <p:cNvSpPr>
            <a:spLocks noGrp="1"/>
          </p:cNvSpPr>
          <p:nvPr>
            <p:ph type="sldNum" sz="quarter" idx="12"/>
          </p:nvPr>
        </p:nvSpPr>
        <p:spPr>
          <a:xfrm>
            <a:off x="6814039" y="6463210"/>
            <a:ext cx="2057400" cy="249385"/>
          </a:xfrm>
        </p:spPr>
        <p:txBody>
          <a:bodyPr/>
          <a:lstStyle>
            <a:lvl1pPr algn="r">
              <a:defRPr sz="900">
                <a:solidFill>
                  <a:schemeClr val="accent3"/>
                </a:solidFill>
              </a:defRPr>
            </a:lvl1pPr>
          </a:lstStyle>
          <a:p>
            <a:fld id="{48BB047D-A6CD-43AB-96F0-683C726B586B}" type="slidenum">
              <a:rPr lang="en-US" smtClean="0">
                <a:solidFill>
                  <a:srgbClr val="7F7F7F"/>
                </a:solidFill>
              </a:rPr>
              <a:pPr/>
              <a:t>‹#›</a:t>
            </a:fld>
            <a:endParaRPr lang="en-US" dirty="0">
              <a:solidFill>
                <a:srgbClr val="7F7F7F"/>
              </a:solidFill>
            </a:endParaRPr>
          </a:p>
        </p:txBody>
      </p:sp>
      <p:sp>
        <p:nvSpPr>
          <p:cNvPr id="14" name="Picture Placeholder 13">
            <a:extLst>
              <a:ext uri="{FF2B5EF4-FFF2-40B4-BE49-F238E27FC236}">
                <a16:creationId xmlns:a16="http://schemas.microsoft.com/office/drawing/2014/main" xmlns="" id="{A7389277-B3D3-4AEE-8BE0-0559A7396981}"/>
              </a:ext>
            </a:extLst>
          </p:cNvPr>
          <p:cNvSpPr>
            <a:spLocks noGrp="1"/>
          </p:cNvSpPr>
          <p:nvPr>
            <p:ph type="pic" sz="quarter" idx="13"/>
          </p:nvPr>
        </p:nvSpPr>
        <p:spPr>
          <a:xfrm>
            <a:off x="0" y="0"/>
            <a:ext cx="9144000" cy="3713018"/>
          </a:xfrm>
          <a:solidFill>
            <a:schemeClr val="bg1">
              <a:lumMod val="85000"/>
            </a:schemeClr>
          </a:solidFill>
        </p:spPr>
        <p:txBody>
          <a:bodyPr anchor="ctr">
            <a:normAutofit/>
          </a:bodyPr>
          <a:lstStyle>
            <a:lvl1pPr marL="0" indent="0" algn="ctr">
              <a:buNone/>
              <a:defRPr sz="2000"/>
            </a:lvl1pPr>
          </a:lstStyle>
          <a:p>
            <a:r>
              <a:rPr lang="en-US" noProof="0"/>
              <a:t>Click icon to add picture</a:t>
            </a:r>
            <a:endParaRPr lang="en-US" noProof="0" dirty="0"/>
          </a:p>
        </p:txBody>
      </p:sp>
      <p:cxnSp>
        <p:nvCxnSpPr>
          <p:cNvPr id="7" name="Straight Connector 6">
            <a:extLst>
              <a:ext uri="{FF2B5EF4-FFF2-40B4-BE49-F238E27FC236}">
                <a16:creationId xmlns:a16="http://schemas.microsoft.com/office/drawing/2014/main" xmlns="" id="{D93E40EC-FFAE-4BC0-932E-60CC9A1785C0}"/>
              </a:ext>
            </a:extLst>
          </p:cNvPr>
          <p:cNvCxnSpPr>
            <a:cxnSpLocks/>
          </p:cNvCxnSpPr>
          <p:nvPr userDrawn="1"/>
        </p:nvCxnSpPr>
        <p:spPr>
          <a:xfrm>
            <a:off x="4013770" y="3748188"/>
            <a:ext cx="1116465" cy="0"/>
          </a:xfrm>
          <a:prstGeom prst="line">
            <a:avLst/>
          </a:prstGeom>
          <a:ln w="139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Content Placeholder 16">
            <a:extLst>
              <a:ext uri="{FF2B5EF4-FFF2-40B4-BE49-F238E27FC236}">
                <a16:creationId xmlns:a16="http://schemas.microsoft.com/office/drawing/2014/main" xmlns="" id="{B34A1799-63F2-4B23-A188-7BAB23FB821F}"/>
              </a:ext>
            </a:extLst>
          </p:cNvPr>
          <p:cNvSpPr>
            <a:spLocks noGrp="1"/>
          </p:cNvSpPr>
          <p:nvPr>
            <p:ph sz="quarter" idx="14" hasCustomPrompt="1"/>
          </p:nvPr>
        </p:nvSpPr>
        <p:spPr>
          <a:xfrm>
            <a:off x="272563" y="6462715"/>
            <a:ext cx="1696640" cy="249237"/>
          </a:xfrm>
        </p:spPr>
        <p:txBody>
          <a:bodyPr>
            <a:noAutofit/>
          </a:bodyPr>
          <a:lstStyle>
            <a:lvl1pPr marL="0" indent="0">
              <a:buNone/>
              <a:defRPr sz="1400" b="1" cap="all" baseline="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a:t>Your company name</a:t>
            </a:r>
          </a:p>
        </p:txBody>
      </p:sp>
      <p:grpSp>
        <p:nvGrpSpPr>
          <p:cNvPr id="18" name="Group 17">
            <a:extLst>
              <a:ext uri="{FF2B5EF4-FFF2-40B4-BE49-F238E27FC236}">
                <a16:creationId xmlns:a16="http://schemas.microsoft.com/office/drawing/2014/main" xmlns="" id="{65844635-8274-49B1-BBEC-354A0872E526}"/>
              </a:ext>
            </a:extLst>
          </p:cNvPr>
          <p:cNvGrpSpPr/>
          <p:nvPr userDrawn="1"/>
        </p:nvGrpSpPr>
        <p:grpSpPr>
          <a:xfrm>
            <a:off x="4291203" y="4594682"/>
            <a:ext cx="561599" cy="134113"/>
            <a:chOff x="4827813" y="2534636"/>
            <a:chExt cx="996651" cy="178504"/>
          </a:xfrm>
        </p:grpSpPr>
        <p:sp>
          <p:nvSpPr>
            <p:cNvPr id="19" name="Oval 18">
              <a:extLst>
                <a:ext uri="{FF2B5EF4-FFF2-40B4-BE49-F238E27FC236}">
                  <a16:creationId xmlns:a16="http://schemas.microsoft.com/office/drawing/2014/main" xmlns="" id="{9754643C-5B30-4FC2-BFAC-4FD007AC9EC7}"/>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Oval 19">
              <a:extLst>
                <a:ext uri="{FF2B5EF4-FFF2-40B4-BE49-F238E27FC236}">
                  <a16:creationId xmlns:a16="http://schemas.microsoft.com/office/drawing/2014/main" xmlns="" id="{23FDDB55-6BA5-4489-9E37-4A76254A5CD7}"/>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Oval 20">
              <a:extLst>
                <a:ext uri="{FF2B5EF4-FFF2-40B4-BE49-F238E27FC236}">
                  <a16:creationId xmlns:a16="http://schemas.microsoft.com/office/drawing/2014/main" xmlns="" id="{DA023CF8-2471-40A5-B2EF-E9BF4DF2C0E1}"/>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sp>
          <p:nvSpPr>
            <p:cNvPr id="22" name="Oval 21">
              <a:extLst>
                <a:ext uri="{FF2B5EF4-FFF2-40B4-BE49-F238E27FC236}">
                  <a16:creationId xmlns:a16="http://schemas.microsoft.com/office/drawing/2014/main" xmlns="" id="{F9B0428F-5D1A-4CD3-BDA2-9CA7F5141455}"/>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grpSp>
    </p:spTree>
    <p:extLst>
      <p:ext uri="{BB962C8B-B14F-4D97-AF65-F5344CB8AC3E}">
        <p14:creationId xmlns:p14="http://schemas.microsoft.com/office/powerpoint/2010/main" val="2035827409"/>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mp; Conten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2237E7-A574-47D2-9624-D12F47560519}"/>
              </a:ext>
            </a:extLst>
          </p:cNvPr>
          <p:cNvSpPr>
            <a:spLocks noGrp="1"/>
          </p:cNvSpPr>
          <p:nvPr>
            <p:ph type="title" hasCustomPrompt="1"/>
          </p:nvPr>
        </p:nvSpPr>
        <p:spPr>
          <a:xfrm>
            <a:off x="272563" y="246187"/>
            <a:ext cx="2404696" cy="1037492"/>
          </a:xfrm>
        </p:spPr>
        <p:txBody>
          <a:bodyPr lIns="0" tIns="0" rIns="0" bIns="0" anchor="b">
            <a:noAutofit/>
          </a:bodyPr>
          <a:lstStyle>
            <a:lvl1pPr>
              <a:defRPr sz="3200" b="1" cap="all" baseline="0"/>
            </a:lvl1pPr>
          </a:lstStyle>
          <a:p>
            <a:r>
              <a:rPr lang="en-US" noProof="0"/>
              <a:t>Title here</a:t>
            </a:r>
          </a:p>
        </p:txBody>
      </p:sp>
      <p:sp>
        <p:nvSpPr>
          <p:cNvPr id="3" name="Text Placeholder 2">
            <a:extLst>
              <a:ext uri="{FF2B5EF4-FFF2-40B4-BE49-F238E27FC236}">
                <a16:creationId xmlns:a16="http://schemas.microsoft.com/office/drawing/2014/main" xmlns="" id="{712D9B6D-CE43-4FB1-87C0-D3565E730242}"/>
              </a:ext>
            </a:extLst>
          </p:cNvPr>
          <p:cNvSpPr>
            <a:spLocks noGrp="1"/>
          </p:cNvSpPr>
          <p:nvPr>
            <p:ph type="body" idx="1" hasCustomPrompt="1"/>
          </p:nvPr>
        </p:nvSpPr>
        <p:spPr>
          <a:xfrm>
            <a:off x="3060741" y="2426277"/>
            <a:ext cx="2256327" cy="601087"/>
          </a:xfrm>
        </p:spPr>
        <p:txBody>
          <a:bodyPr lIns="0" tIns="0" rIns="0" bIns="0" anchor="b">
            <a:noAutofit/>
          </a:bodyPr>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4" name="Content Placeholder 3">
            <a:extLst>
              <a:ext uri="{FF2B5EF4-FFF2-40B4-BE49-F238E27FC236}">
                <a16:creationId xmlns:a16="http://schemas.microsoft.com/office/drawing/2014/main" xmlns="" id="{249D73CD-EB11-4ED6-80CF-B68320D57E91}"/>
              </a:ext>
            </a:extLst>
          </p:cNvPr>
          <p:cNvSpPr>
            <a:spLocks noGrp="1"/>
          </p:cNvSpPr>
          <p:nvPr>
            <p:ph sz="half" idx="2" hasCustomPrompt="1"/>
          </p:nvPr>
        </p:nvSpPr>
        <p:spPr>
          <a:xfrm>
            <a:off x="3060741" y="3097704"/>
            <a:ext cx="2256327" cy="3091961"/>
          </a:xfrm>
        </p:spPr>
        <p:txBody>
          <a:bodyPr lIns="0" tIns="0" rIns="0" bIns="0">
            <a:noAutofit/>
          </a:bodyPr>
          <a:lstStyle>
            <a:lvl1pPr>
              <a:defRPr sz="1600"/>
            </a:lvl1pPr>
            <a:lvl2pPr>
              <a:defRPr sz="1400"/>
            </a:lvl2pPr>
            <a:lvl3pPr>
              <a:defRPr sz="1200"/>
            </a:lvl3pPr>
            <a:lvl4pPr>
              <a:defRPr sz="1100"/>
            </a:lvl4pPr>
            <a:lvl5pPr>
              <a:defRPr sz="11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Slide Number Placeholder 5">
            <a:extLst>
              <a:ext uri="{FF2B5EF4-FFF2-40B4-BE49-F238E27FC236}">
                <a16:creationId xmlns:a16="http://schemas.microsoft.com/office/drawing/2014/main" xmlns="" id="{99564622-96D9-48C4-BB60-87F3F7C8E122}"/>
              </a:ext>
            </a:extLst>
          </p:cNvPr>
          <p:cNvSpPr>
            <a:spLocks noGrp="1"/>
          </p:cNvSpPr>
          <p:nvPr>
            <p:ph type="sldNum" sz="quarter" idx="12"/>
          </p:nvPr>
        </p:nvSpPr>
        <p:spPr>
          <a:xfrm>
            <a:off x="6814039" y="6463210"/>
            <a:ext cx="2057400" cy="249385"/>
          </a:xfrm>
        </p:spPr>
        <p:txBody>
          <a:bodyPr/>
          <a:lstStyle>
            <a:lvl1pPr algn="r">
              <a:defRPr sz="900">
                <a:solidFill>
                  <a:schemeClr val="accent3"/>
                </a:solidFill>
              </a:defRPr>
            </a:lvl1pPr>
          </a:lstStyle>
          <a:p>
            <a:fld id="{48BB047D-A6CD-43AB-96F0-683C726B586B}" type="slidenum">
              <a:rPr lang="en-US" smtClean="0">
                <a:solidFill>
                  <a:srgbClr val="7F7F7F"/>
                </a:solidFill>
              </a:rPr>
              <a:pPr/>
              <a:t>‹#›</a:t>
            </a:fld>
            <a:endParaRPr lang="en-US" dirty="0">
              <a:solidFill>
                <a:srgbClr val="7F7F7F"/>
              </a:solidFill>
            </a:endParaRPr>
          </a:p>
        </p:txBody>
      </p:sp>
      <p:sp>
        <p:nvSpPr>
          <p:cNvPr id="11" name="Content Placeholder 16">
            <a:extLst>
              <a:ext uri="{FF2B5EF4-FFF2-40B4-BE49-F238E27FC236}">
                <a16:creationId xmlns:a16="http://schemas.microsoft.com/office/drawing/2014/main" xmlns="" id="{57889B18-CC7E-47A7-B83B-45D7871D298A}"/>
              </a:ext>
            </a:extLst>
          </p:cNvPr>
          <p:cNvSpPr>
            <a:spLocks noGrp="1"/>
          </p:cNvSpPr>
          <p:nvPr>
            <p:ph sz="quarter" idx="14" hasCustomPrompt="1"/>
          </p:nvPr>
        </p:nvSpPr>
        <p:spPr>
          <a:xfrm>
            <a:off x="272563" y="6462715"/>
            <a:ext cx="1696640" cy="249237"/>
          </a:xfrm>
        </p:spPr>
        <p:txBody>
          <a:bodyPr>
            <a:noAutofit/>
          </a:bodyPr>
          <a:lstStyle>
            <a:lvl1pPr marL="0" indent="0">
              <a:buNone/>
              <a:defRPr sz="1400" b="1" cap="all" baseline="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a:t>Your company name</a:t>
            </a:r>
          </a:p>
        </p:txBody>
      </p:sp>
      <p:grpSp>
        <p:nvGrpSpPr>
          <p:cNvPr id="6" name="Group 5">
            <a:extLst>
              <a:ext uri="{FF2B5EF4-FFF2-40B4-BE49-F238E27FC236}">
                <a16:creationId xmlns:a16="http://schemas.microsoft.com/office/drawing/2014/main" xmlns="" id="{A6A27954-3A0E-430B-AD48-05A3F3278D70}"/>
              </a:ext>
            </a:extLst>
          </p:cNvPr>
          <p:cNvGrpSpPr/>
          <p:nvPr userDrawn="1"/>
        </p:nvGrpSpPr>
        <p:grpSpPr>
          <a:xfrm>
            <a:off x="-18041" y="1452567"/>
            <a:ext cx="2538920" cy="134113"/>
            <a:chOff x="-24055" y="1452565"/>
            <a:chExt cx="2374534" cy="0"/>
          </a:xfrm>
        </p:grpSpPr>
        <p:cxnSp>
          <p:nvCxnSpPr>
            <p:cNvPr id="12" name="Straight Connector 11">
              <a:extLst>
                <a:ext uri="{FF2B5EF4-FFF2-40B4-BE49-F238E27FC236}">
                  <a16:creationId xmlns:a16="http://schemas.microsoft.com/office/drawing/2014/main" xmlns="" id="{D9C089FD-3BC7-434F-810A-04F78AFC84D2}"/>
                </a:ext>
              </a:extLst>
            </p:cNvPr>
            <p:cNvCxnSpPr>
              <a:cxnSpLocks/>
            </p:cNvCxnSpPr>
            <p:nvPr userDrawn="1"/>
          </p:nvCxnSpPr>
          <p:spPr>
            <a:xfrm>
              <a:off x="-24055" y="1452565"/>
              <a:ext cx="171783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EF7AC837-D78F-424C-9FDC-C3A445A5E0B6}"/>
                </a:ext>
              </a:extLst>
            </p:cNvPr>
            <p:cNvCxnSpPr>
              <a:cxnSpLocks/>
            </p:cNvCxnSpPr>
            <p:nvPr userDrawn="1"/>
          </p:nvCxnSpPr>
          <p:spPr>
            <a:xfrm>
              <a:off x="1804745" y="1452565"/>
              <a:ext cx="54573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22" name="Straight Connector 21">
            <a:extLst>
              <a:ext uri="{FF2B5EF4-FFF2-40B4-BE49-F238E27FC236}">
                <a16:creationId xmlns:a16="http://schemas.microsoft.com/office/drawing/2014/main" xmlns="" id="{6831C4EF-58CF-4AEC-9F81-CB38D946A457}"/>
              </a:ext>
            </a:extLst>
          </p:cNvPr>
          <p:cNvCxnSpPr>
            <a:cxnSpLocks/>
          </p:cNvCxnSpPr>
          <p:nvPr userDrawn="1"/>
        </p:nvCxnSpPr>
        <p:spPr>
          <a:xfrm flipV="1">
            <a:off x="2729619" y="421048"/>
            <a:ext cx="0" cy="5768619"/>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Text Placeholder 2">
            <a:extLst>
              <a:ext uri="{FF2B5EF4-FFF2-40B4-BE49-F238E27FC236}">
                <a16:creationId xmlns:a16="http://schemas.microsoft.com/office/drawing/2014/main" xmlns="" id="{A09F60F9-61AE-4464-B369-1CF86DB708DA}"/>
              </a:ext>
            </a:extLst>
          </p:cNvPr>
          <p:cNvSpPr>
            <a:spLocks noGrp="1"/>
          </p:cNvSpPr>
          <p:nvPr>
            <p:ph type="body" idx="15" hasCustomPrompt="1"/>
          </p:nvPr>
        </p:nvSpPr>
        <p:spPr>
          <a:xfrm>
            <a:off x="5902937" y="2426277"/>
            <a:ext cx="2256327" cy="601087"/>
          </a:xfrm>
        </p:spPr>
        <p:txBody>
          <a:bodyPr lIns="0" tIns="0" rIns="0" bIns="0" anchor="b">
            <a:noAutofit/>
          </a:bodyPr>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0" name="Content Placeholder 3">
            <a:extLst>
              <a:ext uri="{FF2B5EF4-FFF2-40B4-BE49-F238E27FC236}">
                <a16:creationId xmlns:a16="http://schemas.microsoft.com/office/drawing/2014/main" xmlns="" id="{124CEF01-2C7C-4568-8A45-5F5A058ECFC1}"/>
              </a:ext>
            </a:extLst>
          </p:cNvPr>
          <p:cNvSpPr>
            <a:spLocks noGrp="1"/>
          </p:cNvSpPr>
          <p:nvPr>
            <p:ph sz="half" idx="16" hasCustomPrompt="1"/>
          </p:nvPr>
        </p:nvSpPr>
        <p:spPr>
          <a:xfrm>
            <a:off x="5902937" y="3097704"/>
            <a:ext cx="2256327" cy="3091961"/>
          </a:xfrm>
        </p:spPr>
        <p:txBody>
          <a:bodyPr lIns="0" tIns="0" rIns="0" bIns="0">
            <a:noAutofit/>
          </a:bodyPr>
          <a:lstStyle>
            <a:lvl1pPr>
              <a:defRPr sz="1600"/>
            </a:lvl1pPr>
            <a:lvl2pPr>
              <a:defRPr sz="1400"/>
            </a:lvl2pPr>
            <a:lvl3pPr>
              <a:defRPr sz="1200"/>
            </a:lvl3pPr>
            <a:lvl4pPr>
              <a:defRPr sz="1100"/>
            </a:lvl4pPr>
            <a:lvl5pPr>
              <a:defRPr sz="11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 name="Picture Placeholder 8">
            <a:extLst>
              <a:ext uri="{FF2B5EF4-FFF2-40B4-BE49-F238E27FC236}">
                <a16:creationId xmlns:a16="http://schemas.microsoft.com/office/drawing/2014/main" xmlns="" id="{BAF86618-E012-4E70-91E3-A72E71C63E64}"/>
              </a:ext>
            </a:extLst>
          </p:cNvPr>
          <p:cNvSpPr>
            <a:spLocks noGrp="1"/>
          </p:cNvSpPr>
          <p:nvPr>
            <p:ph type="pic" sz="quarter" idx="18" hasCustomPrompt="1"/>
          </p:nvPr>
        </p:nvSpPr>
        <p:spPr>
          <a:xfrm>
            <a:off x="3060740" y="1676297"/>
            <a:ext cx="440949" cy="587932"/>
          </a:xfrm>
          <a:noFill/>
        </p:spPr>
        <p:txBody>
          <a:bodyPr anchor="ctr">
            <a:noAutofit/>
          </a:bodyPr>
          <a:lstStyle>
            <a:lvl1pPr marL="0" indent="0" algn="ctr">
              <a:buNone/>
              <a:defRPr sz="1400">
                <a:solidFill>
                  <a:schemeClr val="tx1"/>
                </a:solidFill>
              </a:defRPr>
            </a:lvl1pPr>
          </a:lstStyle>
          <a:p>
            <a:r>
              <a:rPr lang="en-US" noProof="0" dirty="0"/>
              <a:t>Icon Here</a:t>
            </a:r>
          </a:p>
        </p:txBody>
      </p:sp>
      <p:sp>
        <p:nvSpPr>
          <p:cNvPr id="24" name="Picture Placeholder 8">
            <a:extLst>
              <a:ext uri="{FF2B5EF4-FFF2-40B4-BE49-F238E27FC236}">
                <a16:creationId xmlns:a16="http://schemas.microsoft.com/office/drawing/2014/main" xmlns="" id="{4FF378B9-734E-4C43-836C-CB80566DDB15}"/>
              </a:ext>
            </a:extLst>
          </p:cNvPr>
          <p:cNvSpPr>
            <a:spLocks noGrp="1"/>
          </p:cNvSpPr>
          <p:nvPr>
            <p:ph type="pic" sz="quarter" idx="19" hasCustomPrompt="1"/>
          </p:nvPr>
        </p:nvSpPr>
        <p:spPr>
          <a:xfrm>
            <a:off x="5901006" y="1676297"/>
            <a:ext cx="440949" cy="587932"/>
          </a:xfrm>
          <a:noFill/>
        </p:spPr>
        <p:txBody>
          <a:bodyPr anchor="ctr">
            <a:noAutofit/>
          </a:bodyPr>
          <a:lstStyle>
            <a:lvl1pPr marL="0" indent="0" algn="ctr">
              <a:buNone/>
              <a:defRPr sz="1400">
                <a:solidFill>
                  <a:schemeClr val="tx1"/>
                </a:solidFill>
              </a:defRPr>
            </a:lvl1pPr>
          </a:lstStyle>
          <a:p>
            <a:r>
              <a:rPr lang="en-US" noProof="0" dirty="0"/>
              <a:t>Icon Here</a:t>
            </a:r>
          </a:p>
        </p:txBody>
      </p:sp>
      <p:sp>
        <p:nvSpPr>
          <p:cNvPr id="25" name="Oval 24">
            <a:extLst>
              <a:ext uri="{FF2B5EF4-FFF2-40B4-BE49-F238E27FC236}">
                <a16:creationId xmlns:a16="http://schemas.microsoft.com/office/drawing/2014/main" xmlns="" id="{3F366940-FB5E-4B76-8829-80C14F137B3A}"/>
              </a:ext>
            </a:extLst>
          </p:cNvPr>
          <p:cNvSpPr/>
          <p:nvPr userDrawn="1"/>
        </p:nvSpPr>
        <p:spPr>
          <a:xfrm>
            <a:off x="7688547" y="555159"/>
            <a:ext cx="2473779" cy="3298372"/>
          </a:xfrm>
          <a:prstGeom prst="ellipse">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6" name="Oval 25">
            <a:extLst>
              <a:ext uri="{FF2B5EF4-FFF2-40B4-BE49-F238E27FC236}">
                <a16:creationId xmlns:a16="http://schemas.microsoft.com/office/drawing/2014/main" xmlns="" id="{75486FFB-46EF-4E74-BFFF-7ED054DB0D9C}"/>
              </a:ext>
            </a:extLst>
          </p:cNvPr>
          <p:cNvSpPr/>
          <p:nvPr userDrawn="1"/>
        </p:nvSpPr>
        <p:spPr>
          <a:xfrm>
            <a:off x="7449741" y="330754"/>
            <a:ext cx="951140" cy="1268186"/>
          </a:xfrm>
          <a:prstGeom prst="ellipse">
            <a:avLst/>
          </a:prstGeom>
          <a:no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Text Placeholder 2">
            <a:extLst>
              <a:ext uri="{FF2B5EF4-FFF2-40B4-BE49-F238E27FC236}">
                <a16:creationId xmlns:a16="http://schemas.microsoft.com/office/drawing/2014/main" xmlns="" id="{76F2CCF2-293A-49CA-B2A9-134BB5DEF98E}"/>
              </a:ext>
            </a:extLst>
          </p:cNvPr>
          <p:cNvSpPr>
            <a:spLocks noGrp="1"/>
          </p:cNvSpPr>
          <p:nvPr>
            <p:ph type="body" idx="20" hasCustomPrompt="1"/>
          </p:nvPr>
        </p:nvSpPr>
        <p:spPr>
          <a:xfrm>
            <a:off x="3060742" y="480158"/>
            <a:ext cx="5208423" cy="823912"/>
          </a:xfrm>
        </p:spPr>
        <p:txBody>
          <a:bodyPr lIns="0" tIns="0" rIns="0" bIns="0" anchor="ctr">
            <a:no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grpSp>
        <p:nvGrpSpPr>
          <p:cNvPr id="27" name="Group 26">
            <a:extLst>
              <a:ext uri="{FF2B5EF4-FFF2-40B4-BE49-F238E27FC236}">
                <a16:creationId xmlns:a16="http://schemas.microsoft.com/office/drawing/2014/main" xmlns="" id="{6D35CCD2-B73F-944C-B572-7FBFC7DE22E4}"/>
              </a:ext>
            </a:extLst>
          </p:cNvPr>
          <p:cNvGrpSpPr/>
          <p:nvPr userDrawn="1"/>
        </p:nvGrpSpPr>
        <p:grpSpPr>
          <a:xfrm>
            <a:off x="272563" y="421048"/>
            <a:ext cx="561599" cy="134113"/>
            <a:chOff x="4827813" y="2534636"/>
            <a:chExt cx="996651" cy="178504"/>
          </a:xfrm>
        </p:grpSpPr>
        <p:sp>
          <p:nvSpPr>
            <p:cNvPr id="28" name="Oval 27">
              <a:extLst>
                <a:ext uri="{FF2B5EF4-FFF2-40B4-BE49-F238E27FC236}">
                  <a16:creationId xmlns:a16="http://schemas.microsoft.com/office/drawing/2014/main" xmlns="" id="{9D8F78D8-558F-3540-A5F4-B1AD8942B341}"/>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5" name="Oval 34">
              <a:extLst>
                <a:ext uri="{FF2B5EF4-FFF2-40B4-BE49-F238E27FC236}">
                  <a16:creationId xmlns:a16="http://schemas.microsoft.com/office/drawing/2014/main" xmlns="" id="{3F8F621A-F298-2B48-B7E0-8D9BEE8AA763}"/>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6" name="Oval 35">
              <a:extLst>
                <a:ext uri="{FF2B5EF4-FFF2-40B4-BE49-F238E27FC236}">
                  <a16:creationId xmlns:a16="http://schemas.microsoft.com/office/drawing/2014/main" xmlns="" id="{C17A3A3B-82AE-0A46-AE32-9B111F975BDB}"/>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sp>
          <p:nvSpPr>
            <p:cNvPr id="37" name="Oval 36">
              <a:extLst>
                <a:ext uri="{FF2B5EF4-FFF2-40B4-BE49-F238E27FC236}">
                  <a16:creationId xmlns:a16="http://schemas.microsoft.com/office/drawing/2014/main" xmlns="" id="{DF206CE3-6B94-C340-8BA3-A2A4E407E499}"/>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grpSp>
    </p:spTree>
    <p:extLst>
      <p:ext uri="{BB962C8B-B14F-4D97-AF65-F5344CB8AC3E}">
        <p14:creationId xmlns:p14="http://schemas.microsoft.com/office/powerpoint/2010/main" val="1551082832"/>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alf Image Vertical Purpl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xmlns="" id="{A7389277-B3D3-4AEE-8BE0-0559A7396981}"/>
              </a:ext>
            </a:extLst>
          </p:cNvPr>
          <p:cNvSpPr>
            <a:spLocks noGrp="1"/>
          </p:cNvSpPr>
          <p:nvPr>
            <p:ph type="pic" sz="quarter" idx="13"/>
          </p:nvPr>
        </p:nvSpPr>
        <p:spPr>
          <a:xfrm>
            <a:off x="3987369" y="0"/>
            <a:ext cx="5156633" cy="6858000"/>
          </a:xfrm>
          <a:solidFill>
            <a:schemeClr val="bg1">
              <a:lumMod val="85000"/>
            </a:schemeClr>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4" name="Rectangle 3">
            <a:extLst>
              <a:ext uri="{FF2B5EF4-FFF2-40B4-BE49-F238E27FC236}">
                <a16:creationId xmlns:a16="http://schemas.microsoft.com/office/drawing/2014/main" xmlns="" id="{9536DA47-61AF-4CF1-8DF3-3721934D13E3}"/>
              </a:ext>
            </a:extLst>
          </p:cNvPr>
          <p:cNvSpPr/>
          <p:nvPr userDrawn="1"/>
        </p:nvSpPr>
        <p:spPr>
          <a:xfrm>
            <a:off x="2" y="2"/>
            <a:ext cx="3987367"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Rectangle 4">
            <a:extLst>
              <a:ext uri="{FF2B5EF4-FFF2-40B4-BE49-F238E27FC236}">
                <a16:creationId xmlns:a16="http://schemas.microsoft.com/office/drawing/2014/main" xmlns="" id="{056FD760-FBDC-4410-A039-469F7931D3A3}"/>
              </a:ext>
            </a:extLst>
          </p:cNvPr>
          <p:cNvSpPr/>
          <p:nvPr userDrawn="1"/>
        </p:nvSpPr>
        <p:spPr>
          <a:xfrm>
            <a:off x="623888" y="1723295"/>
            <a:ext cx="3980435" cy="37455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a:extLst>
              <a:ext uri="{FF2B5EF4-FFF2-40B4-BE49-F238E27FC236}">
                <a16:creationId xmlns:a16="http://schemas.microsoft.com/office/drawing/2014/main" xmlns="" id="{BCD44E22-137C-4913-A29E-04F82EA87867}"/>
              </a:ext>
            </a:extLst>
          </p:cNvPr>
          <p:cNvSpPr>
            <a:spLocks noGrp="1"/>
          </p:cNvSpPr>
          <p:nvPr>
            <p:ph type="title" hasCustomPrompt="1"/>
          </p:nvPr>
        </p:nvSpPr>
        <p:spPr>
          <a:xfrm>
            <a:off x="288490" y="1087910"/>
            <a:ext cx="3351524" cy="1444275"/>
          </a:xfrm>
        </p:spPr>
        <p:txBody>
          <a:bodyPr vert="horz" lIns="91440" tIns="792000" rIns="91440" bIns="45720" rtlCol="0" anchor="t">
            <a:noAutofit/>
          </a:bodyPr>
          <a:lstStyle>
            <a:lvl1pPr algn="l">
              <a:defRPr lang="en-IN" sz="3600" b="1" cap="all" baseline="0">
                <a:solidFill>
                  <a:schemeClr val="bg1"/>
                </a:solidFill>
              </a:defRPr>
            </a:lvl1pPr>
          </a:lstStyle>
          <a:p>
            <a:pPr lvl="0"/>
            <a:r>
              <a:rPr lang="en-US" noProof="0"/>
              <a:t>TITLE HERE</a:t>
            </a:r>
          </a:p>
        </p:txBody>
      </p:sp>
      <p:sp>
        <p:nvSpPr>
          <p:cNvPr id="3" name="Text Placeholder 2">
            <a:extLst>
              <a:ext uri="{FF2B5EF4-FFF2-40B4-BE49-F238E27FC236}">
                <a16:creationId xmlns:a16="http://schemas.microsoft.com/office/drawing/2014/main" xmlns="" id="{6E8BFC94-FFEC-4290-AC27-760323F21BA3}"/>
              </a:ext>
            </a:extLst>
          </p:cNvPr>
          <p:cNvSpPr>
            <a:spLocks noGrp="1"/>
          </p:cNvSpPr>
          <p:nvPr>
            <p:ph type="body" idx="1" hasCustomPrompt="1"/>
          </p:nvPr>
        </p:nvSpPr>
        <p:spPr>
          <a:xfrm>
            <a:off x="276532" y="2552614"/>
            <a:ext cx="3073335" cy="1992819"/>
          </a:xfrm>
        </p:spPr>
        <p:txBody>
          <a:bodyPr vert="horz" lIns="91440" tIns="45720" rIns="91440" bIns="45720" rtlCol="0">
            <a:noAutofit/>
          </a:bodyPr>
          <a:lstStyle>
            <a:lvl1pPr marL="0" indent="0" algn="l">
              <a:lnSpc>
                <a:spcPct val="100000"/>
              </a:lnSpc>
              <a:buNone/>
              <a:defRPr lang="en-US" sz="1800" b="0" cap="none" baseline="0" dirty="0" smtClean="0">
                <a:solidFill>
                  <a:schemeClr val="bg1"/>
                </a:solidFill>
              </a:defRPr>
            </a:lvl1pPr>
          </a:lstStyle>
          <a:p>
            <a:pPr marL="228600" lvl="0" indent="-228600"/>
            <a:r>
              <a:rPr lang="en-US" noProof="0"/>
              <a:t>Edit Master text styles</a:t>
            </a:r>
          </a:p>
        </p:txBody>
      </p:sp>
      <p:sp>
        <p:nvSpPr>
          <p:cNvPr id="6" name="Slide Number Placeholder 5">
            <a:extLst>
              <a:ext uri="{FF2B5EF4-FFF2-40B4-BE49-F238E27FC236}">
                <a16:creationId xmlns:a16="http://schemas.microsoft.com/office/drawing/2014/main" xmlns="" id="{B44139FA-A83B-432B-9C7C-26634F4630E6}"/>
              </a:ext>
            </a:extLst>
          </p:cNvPr>
          <p:cNvSpPr>
            <a:spLocks noGrp="1"/>
          </p:cNvSpPr>
          <p:nvPr>
            <p:ph type="sldNum" sz="quarter" idx="12"/>
          </p:nvPr>
        </p:nvSpPr>
        <p:spPr>
          <a:xfrm>
            <a:off x="6814039" y="6463210"/>
            <a:ext cx="2057400" cy="249385"/>
          </a:xfrm>
        </p:spPr>
        <p:txBody>
          <a:bodyPr/>
          <a:lstStyle>
            <a:lvl1pPr algn="r">
              <a:defRPr sz="900">
                <a:solidFill>
                  <a:schemeClr val="accent3"/>
                </a:solidFill>
              </a:defRPr>
            </a:lvl1pPr>
          </a:lstStyle>
          <a:p>
            <a:fld id="{48BB047D-A6CD-43AB-96F0-683C726B586B}" type="slidenum">
              <a:rPr lang="en-US" smtClean="0">
                <a:solidFill>
                  <a:srgbClr val="7F7F7F"/>
                </a:solidFill>
              </a:rPr>
              <a:pPr/>
              <a:t>‹#›</a:t>
            </a:fld>
            <a:endParaRPr lang="en-US" dirty="0">
              <a:solidFill>
                <a:srgbClr val="7F7F7F"/>
              </a:solidFill>
            </a:endParaRPr>
          </a:p>
        </p:txBody>
      </p:sp>
      <p:cxnSp>
        <p:nvCxnSpPr>
          <p:cNvPr id="7" name="Straight Connector 6">
            <a:extLst>
              <a:ext uri="{FF2B5EF4-FFF2-40B4-BE49-F238E27FC236}">
                <a16:creationId xmlns:a16="http://schemas.microsoft.com/office/drawing/2014/main" xmlns="" id="{D93E40EC-FFAE-4BC0-932E-60CC9A1785C0}"/>
              </a:ext>
            </a:extLst>
          </p:cNvPr>
          <p:cNvCxnSpPr>
            <a:cxnSpLocks/>
          </p:cNvCxnSpPr>
          <p:nvPr userDrawn="1"/>
        </p:nvCxnSpPr>
        <p:spPr>
          <a:xfrm>
            <a:off x="341246" y="1620451"/>
            <a:ext cx="1116465"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Content Placeholder 16">
            <a:extLst>
              <a:ext uri="{FF2B5EF4-FFF2-40B4-BE49-F238E27FC236}">
                <a16:creationId xmlns:a16="http://schemas.microsoft.com/office/drawing/2014/main" xmlns="" id="{B34A1799-63F2-4B23-A188-7BAB23FB821F}"/>
              </a:ext>
            </a:extLst>
          </p:cNvPr>
          <p:cNvSpPr>
            <a:spLocks noGrp="1"/>
          </p:cNvSpPr>
          <p:nvPr>
            <p:ph sz="quarter" idx="14" hasCustomPrompt="1"/>
          </p:nvPr>
        </p:nvSpPr>
        <p:spPr>
          <a:xfrm>
            <a:off x="272563" y="6462715"/>
            <a:ext cx="1696640" cy="249237"/>
          </a:xfrm>
        </p:spPr>
        <p:txBody>
          <a:bodyPr>
            <a:noAutofit/>
          </a:bodyPr>
          <a:lstStyle>
            <a:lvl1pPr marL="0" indent="0">
              <a:buNone/>
              <a:defRPr sz="1400" b="1" cap="all"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a:t>Your company name</a:t>
            </a:r>
          </a:p>
        </p:txBody>
      </p:sp>
      <p:grpSp>
        <p:nvGrpSpPr>
          <p:cNvPr id="13" name="Group 12">
            <a:extLst>
              <a:ext uri="{FF2B5EF4-FFF2-40B4-BE49-F238E27FC236}">
                <a16:creationId xmlns:a16="http://schemas.microsoft.com/office/drawing/2014/main" xmlns="" id="{C5F2EA84-5150-479B-86D5-F4BAE1263488}"/>
              </a:ext>
            </a:extLst>
          </p:cNvPr>
          <p:cNvGrpSpPr/>
          <p:nvPr userDrawn="1"/>
        </p:nvGrpSpPr>
        <p:grpSpPr>
          <a:xfrm flipH="1">
            <a:off x="848196" y="4803541"/>
            <a:ext cx="2712584" cy="3522776"/>
            <a:chOff x="2555621" y="3917613"/>
            <a:chExt cx="3616779" cy="3522776"/>
          </a:xfrm>
        </p:grpSpPr>
        <p:sp>
          <p:nvSpPr>
            <p:cNvPr id="15" name="Oval 14">
              <a:extLst>
                <a:ext uri="{FF2B5EF4-FFF2-40B4-BE49-F238E27FC236}">
                  <a16:creationId xmlns:a16="http://schemas.microsoft.com/office/drawing/2014/main" xmlns="" id="{C0699C4B-8D8E-47E2-A0C5-D71C25ABAC72}"/>
                </a:ext>
              </a:extLst>
            </p:cNvPr>
            <p:cNvSpPr/>
            <p:nvPr userDrawn="1"/>
          </p:nvSpPr>
          <p:spPr>
            <a:xfrm>
              <a:off x="2874028" y="4142017"/>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Oval 15">
              <a:extLst>
                <a:ext uri="{FF2B5EF4-FFF2-40B4-BE49-F238E27FC236}">
                  <a16:creationId xmlns:a16="http://schemas.microsoft.com/office/drawing/2014/main" xmlns="" id="{2F607AB9-31A7-4B79-9AFE-0DFDB792E20C}"/>
                </a:ext>
              </a:extLst>
            </p:cNvPr>
            <p:cNvSpPr/>
            <p:nvPr userDrawn="1"/>
          </p:nvSpPr>
          <p:spPr>
            <a:xfrm>
              <a:off x="2555621" y="3917613"/>
              <a:ext cx="1268186"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Tree>
    <p:extLst>
      <p:ext uri="{BB962C8B-B14F-4D97-AF65-F5344CB8AC3E}">
        <p14:creationId xmlns:p14="http://schemas.microsoft.com/office/powerpoint/2010/main" val="447514485"/>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3CABAC-B403-4354-A27F-4C38B08C1D3F}"/>
              </a:ext>
            </a:extLst>
          </p:cNvPr>
          <p:cNvSpPr>
            <a:spLocks noGrp="1"/>
          </p:cNvSpPr>
          <p:nvPr>
            <p:ph type="title" hasCustomPrompt="1"/>
          </p:nvPr>
        </p:nvSpPr>
        <p:spPr>
          <a:xfrm>
            <a:off x="3534665" y="2704121"/>
            <a:ext cx="4917187" cy="750278"/>
          </a:xfrm>
        </p:spPr>
        <p:txBody>
          <a:bodyPr/>
          <a:lstStyle>
            <a:lvl1pPr>
              <a:defRPr lang="en-US" sz="4800" b="1" kern="1200" cap="all" baseline="0" smtClean="0">
                <a:solidFill>
                  <a:schemeClr val="tx1"/>
                </a:solidFill>
                <a:latin typeface="+mn-lt"/>
                <a:ea typeface="+mn-ea"/>
                <a:cs typeface="+mn-cs"/>
              </a:defRPr>
            </a:lvl1pPr>
          </a:lstStyle>
          <a:p>
            <a:r>
              <a:rPr lang="en-US" noProof="0"/>
              <a:t>Thank You</a:t>
            </a:r>
          </a:p>
        </p:txBody>
      </p:sp>
      <p:sp>
        <p:nvSpPr>
          <p:cNvPr id="4" name="Date Placeholder 3">
            <a:extLst>
              <a:ext uri="{FF2B5EF4-FFF2-40B4-BE49-F238E27FC236}">
                <a16:creationId xmlns:a16="http://schemas.microsoft.com/office/drawing/2014/main" xmlns="" id="{ABDE5D2F-535D-4D7C-9BE1-84BFEC7A6547}"/>
              </a:ext>
            </a:extLst>
          </p:cNvPr>
          <p:cNvSpPr>
            <a:spLocks noGrp="1"/>
          </p:cNvSpPr>
          <p:nvPr>
            <p:ph type="dt" sz="half" idx="10"/>
          </p:nvPr>
        </p:nvSpPr>
        <p:spPr>
          <a:xfrm>
            <a:off x="628649" y="6356353"/>
            <a:ext cx="2057400" cy="365125"/>
          </a:xfrm>
          <a:prstGeom prst="rect">
            <a:avLst/>
          </a:prstGeom>
        </p:spPr>
        <p:txBody>
          <a:bodyPr/>
          <a:lstStyle/>
          <a:p>
            <a:fld id="{C1F93407-1483-4B80-86DE-DAE1D4D89093}" type="datetimeFigureOut">
              <a:rPr lang="en-US" smtClean="0">
                <a:solidFill>
                  <a:prstClr val="black"/>
                </a:solidFill>
              </a:rPr>
              <a:pPr/>
              <a:t>9/16/2019</a:t>
            </a:fld>
            <a:endParaRPr lang="en-US" dirty="0">
              <a:solidFill>
                <a:prstClr val="black"/>
              </a:solidFill>
            </a:endParaRPr>
          </a:p>
        </p:txBody>
      </p:sp>
      <p:cxnSp>
        <p:nvCxnSpPr>
          <p:cNvPr id="7" name="Straight Connector 6">
            <a:extLst>
              <a:ext uri="{FF2B5EF4-FFF2-40B4-BE49-F238E27FC236}">
                <a16:creationId xmlns:a16="http://schemas.microsoft.com/office/drawing/2014/main" xmlns="" id="{64363625-95D4-4DF0-A1AA-D060728EC426}"/>
              </a:ext>
            </a:extLst>
          </p:cNvPr>
          <p:cNvCxnSpPr>
            <a:cxnSpLocks/>
          </p:cNvCxnSpPr>
          <p:nvPr userDrawn="1"/>
        </p:nvCxnSpPr>
        <p:spPr>
          <a:xfrm>
            <a:off x="3620862" y="3760408"/>
            <a:ext cx="1116465"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Picture Placeholder 13">
            <a:extLst>
              <a:ext uri="{FF2B5EF4-FFF2-40B4-BE49-F238E27FC236}">
                <a16:creationId xmlns:a16="http://schemas.microsoft.com/office/drawing/2014/main" xmlns="" id="{F0C7F772-E2DA-4B13-AC2E-28A0EE6D8465}"/>
              </a:ext>
            </a:extLst>
          </p:cNvPr>
          <p:cNvSpPr>
            <a:spLocks noGrp="1"/>
          </p:cNvSpPr>
          <p:nvPr>
            <p:ph type="pic" sz="quarter" idx="13"/>
          </p:nvPr>
        </p:nvSpPr>
        <p:spPr>
          <a:xfrm>
            <a:off x="1" y="1"/>
            <a:ext cx="3318272" cy="6858000"/>
          </a:xfrm>
          <a:solidFill>
            <a:schemeClr val="bg2"/>
          </a:solidFill>
        </p:spPr>
        <p:txBody>
          <a:bodyPr anchor="ctr"/>
          <a:lstStyle>
            <a:lvl1pPr marL="0" indent="0" algn="ctr">
              <a:buNone/>
              <a:defRPr/>
            </a:lvl1pPr>
          </a:lstStyle>
          <a:p>
            <a:r>
              <a:rPr lang="en-US" noProof="0"/>
              <a:t>Click icon to add picture</a:t>
            </a:r>
            <a:endParaRPr lang="en-US" noProof="0" dirty="0"/>
          </a:p>
        </p:txBody>
      </p:sp>
      <p:sp>
        <p:nvSpPr>
          <p:cNvPr id="15" name="Oval 14">
            <a:extLst>
              <a:ext uri="{FF2B5EF4-FFF2-40B4-BE49-F238E27FC236}">
                <a16:creationId xmlns:a16="http://schemas.microsoft.com/office/drawing/2014/main" xmlns="" id="{47953C80-71A5-4AA2-AEAD-21948D1AA6DC}"/>
              </a:ext>
            </a:extLst>
          </p:cNvPr>
          <p:cNvSpPr/>
          <p:nvPr userDrawn="1"/>
        </p:nvSpPr>
        <p:spPr>
          <a:xfrm>
            <a:off x="6466113" y="4408715"/>
            <a:ext cx="2473779"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Oval 15">
            <a:extLst>
              <a:ext uri="{FF2B5EF4-FFF2-40B4-BE49-F238E27FC236}">
                <a16:creationId xmlns:a16="http://schemas.microsoft.com/office/drawing/2014/main" xmlns="" id="{9C4582D1-F710-4E2F-9868-CB89116D5932}"/>
              </a:ext>
            </a:extLst>
          </p:cNvPr>
          <p:cNvSpPr/>
          <p:nvPr userDrawn="1"/>
        </p:nvSpPr>
        <p:spPr>
          <a:xfrm>
            <a:off x="6227310" y="4184311"/>
            <a:ext cx="951140"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23" name="Graphic 22" descr="Envelope">
            <a:extLst>
              <a:ext uri="{FF2B5EF4-FFF2-40B4-BE49-F238E27FC236}">
                <a16:creationId xmlns:a16="http://schemas.microsoft.com/office/drawing/2014/main" xmlns="" id="{3C32C7E5-809C-4E12-8962-1B868951E67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3626103" y="4029040"/>
            <a:ext cx="351924" cy="469232"/>
          </a:xfrm>
          <a:prstGeom prst="rect">
            <a:avLst/>
          </a:prstGeom>
        </p:spPr>
      </p:pic>
      <p:sp>
        <p:nvSpPr>
          <p:cNvPr id="34" name="Subtitle 2">
            <a:extLst>
              <a:ext uri="{FF2B5EF4-FFF2-40B4-BE49-F238E27FC236}">
                <a16:creationId xmlns:a16="http://schemas.microsoft.com/office/drawing/2014/main" xmlns="" id="{31AD270F-1692-4526-B979-6B5945A20D90}"/>
              </a:ext>
            </a:extLst>
          </p:cNvPr>
          <p:cNvSpPr>
            <a:spLocks noGrp="1"/>
          </p:cNvSpPr>
          <p:nvPr>
            <p:ph type="subTitle" idx="1"/>
          </p:nvPr>
        </p:nvSpPr>
        <p:spPr>
          <a:xfrm>
            <a:off x="4055109" y="4126311"/>
            <a:ext cx="2730359" cy="433938"/>
          </a:xfrm>
        </p:spPr>
        <p:txBody>
          <a:bodyPr>
            <a:normAutofit/>
          </a:bodyPr>
          <a:lstStyle>
            <a:lvl1pPr marL="0" indent="0" algn="l">
              <a:buNone/>
              <a:defRPr sz="1800" b="0" cap="none"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39" name="Content Placeholder 38">
            <a:extLst>
              <a:ext uri="{FF2B5EF4-FFF2-40B4-BE49-F238E27FC236}">
                <a16:creationId xmlns:a16="http://schemas.microsoft.com/office/drawing/2014/main" xmlns="" id="{382940E6-7963-411F-B35A-57121171A988}"/>
              </a:ext>
            </a:extLst>
          </p:cNvPr>
          <p:cNvSpPr>
            <a:spLocks noGrp="1"/>
          </p:cNvSpPr>
          <p:nvPr>
            <p:ph sz="quarter" idx="15" hasCustomPrompt="1"/>
          </p:nvPr>
        </p:nvSpPr>
        <p:spPr>
          <a:xfrm>
            <a:off x="4056460" y="4836223"/>
            <a:ext cx="2729007" cy="453938"/>
          </a:xfrm>
        </p:spPr>
        <p:txBody>
          <a:bodyPr vert="horz" lIns="91440" tIns="45720" rIns="91440" bIns="45720" rtlCol="0">
            <a:normAutofit/>
          </a:bodyPr>
          <a:lstStyle>
            <a:lvl1pPr marL="0" indent="0">
              <a:buNone/>
              <a:defRPr lang="en-US" sz="1800" b="0" cap="none" baseline="0" dirty="0" smtClean="0"/>
            </a:lvl1pPr>
            <a:lvl2pPr>
              <a:defRPr lang="en-US" sz="2000" dirty="0" smtClean="0"/>
            </a:lvl2pPr>
            <a:lvl3pPr>
              <a:defRPr lang="en-US" sz="1800" dirty="0" smtClean="0"/>
            </a:lvl3pPr>
            <a:lvl4pPr>
              <a:defRPr lang="en-US" sz="1600" dirty="0" smtClean="0"/>
            </a:lvl4pPr>
            <a:lvl5pPr>
              <a:defRPr lang="en-IN" sz="1600" dirty="0"/>
            </a:lvl5pPr>
          </a:lstStyle>
          <a:p>
            <a:pPr marL="228600" lvl="0" indent="-228600"/>
            <a:r>
              <a:rPr lang="en-US" noProof="0"/>
              <a:t>Edit Master text styles</a:t>
            </a:r>
          </a:p>
        </p:txBody>
      </p:sp>
      <p:grpSp>
        <p:nvGrpSpPr>
          <p:cNvPr id="20" name="Group 19">
            <a:extLst>
              <a:ext uri="{FF2B5EF4-FFF2-40B4-BE49-F238E27FC236}">
                <a16:creationId xmlns:a16="http://schemas.microsoft.com/office/drawing/2014/main" xmlns="" id="{1F8FC2D7-B114-3444-8684-995FC4D6D459}"/>
              </a:ext>
            </a:extLst>
          </p:cNvPr>
          <p:cNvGrpSpPr/>
          <p:nvPr userDrawn="1"/>
        </p:nvGrpSpPr>
        <p:grpSpPr>
          <a:xfrm>
            <a:off x="3595107" y="2475190"/>
            <a:ext cx="561599" cy="134113"/>
            <a:chOff x="4827813" y="2534636"/>
            <a:chExt cx="996651" cy="178504"/>
          </a:xfrm>
        </p:grpSpPr>
        <p:sp>
          <p:nvSpPr>
            <p:cNvPr id="21" name="Oval 20">
              <a:extLst>
                <a:ext uri="{FF2B5EF4-FFF2-40B4-BE49-F238E27FC236}">
                  <a16:creationId xmlns:a16="http://schemas.microsoft.com/office/drawing/2014/main" xmlns="" id="{CEE45073-ED8E-0544-85FA-9AF5A478417E}"/>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Oval 21">
              <a:extLst>
                <a:ext uri="{FF2B5EF4-FFF2-40B4-BE49-F238E27FC236}">
                  <a16:creationId xmlns:a16="http://schemas.microsoft.com/office/drawing/2014/main" xmlns="" id="{B8BAF06E-A8A8-484C-8F6C-E42EDC46BBCB}"/>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4" name="Oval 23">
              <a:extLst>
                <a:ext uri="{FF2B5EF4-FFF2-40B4-BE49-F238E27FC236}">
                  <a16:creationId xmlns:a16="http://schemas.microsoft.com/office/drawing/2014/main" xmlns="" id="{586EB62D-13C7-6E43-9D98-B706D2B9ADDF}"/>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sp>
          <p:nvSpPr>
            <p:cNvPr id="26" name="Oval 25">
              <a:extLst>
                <a:ext uri="{FF2B5EF4-FFF2-40B4-BE49-F238E27FC236}">
                  <a16:creationId xmlns:a16="http://schemas.microsoft.com/office/drawing/2014/main" xmlns="" id="{35CF3453-ED5A-024D-8815-C08EFA13D1A6}"/>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grpSp>
      <p:pic>
        <p:nvPicPr>
          <p:cNvPr id="3" name="Graphic 2" descr="Link">
            <a:extLst>
              <a:ext uri="{FF2B5EF4-FFF2-40B4-BE49-F238E27FC236}">
                <a16:creationId xmlns:a16="http://schemas.microsoft.com/office/drawing/2014/main" xmlns="" id="{16E3F5A0-978F-8D46-BBFB-19A7F7883D93}"/>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3590365" y="4809680"/>
            <a:ext cx="406563" cy="542081"/>
          </a:xfrm>
          <a:prstGeom prst="rect">
            <a:avLst/>
          </a:prstGeom>
        </p:spPr>
      </p:pic>
    </p:spTree>
    <p:extLst>
      <p:ext uri="{BB962C8B-B14F-4D97-AF65-F5344CB8AC3E}">
        <p14:creationId xmlns:p14="http://schemas.microsoft.com/office/powerpoint/2010/main" val="20369348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8582E5-8FA2-4056-805F-EF36F7066893}"/>
              </a:ext>
            </a:extLst>
          </p:cNvPr>
          <p:cNvSpPr>
            <a:spLocks noGrp="1"/>
          </p:cNvSpPr>
          <p:nvPr>
            <p:ph type="ctrTitle" hasCustomPrompt="1"/>
          </p:nvPr>
        </p:nvSpPr>
        <p:spPr>
          <a:xfrm>
            <a:off x="3514727" y="2726873"/>
            <a:ext cx="5425168" cy="832077"/>
          </a:xfrm>
        </p:spPr>
        <p:txBody>
          <a:bodyPr anchor="b">
            <a:normAutofit/>
          </a:bodyPr>
          <a:lstStyle>
            <a:lvl1pPr algn="l">
              <a:defRPr sz="4800" b="1" cap="all" baseline="0">
                <a:solidFill>
                  <a:schemeClr val="tx1"/>
                </a:solidFill>
              </a:defRPr>
            </a:lvl1pPr>
          </a:lstStyle>
          <a:p>
            <a:r>
              <a:rPr lang="en-US" noProof="0"/>
              <a:t>Presentation title</a:t>
            </a:r>
          </a:p>
        </p:txBody>
      </p:sp>
      <p:sp>
        <p:nvSpPr>
          <p:cNvPr id="3" name="Subtitle 2">
            <a:extLst>
              <a:ext uri="{FF2B5EF4-FFF2-40B4-BE49-F238E27FC236}">
                <a16:creationId xmlns:a16="http://schemas.microsoft.com/office/drawing/2014/main" xmlns="" id="{1C085D6F-874B-44F8-B241-51EF13CA9C8B}"/>
              </a:ext>
            </a:extLst>
          </p:cNvPr>
          <p:cNvSpPr>
            <a:spLocks noGrp="1"/>
          </p:cNvSpPr>
          <p:nvPr>
            <p:ph type="subTitle" idx="1"/>
          </p:nvPr>
        </p:nvSpPr>
        <p:spPr>
          <a:xfrm>
            <a:off x="3514727" y="3569382"/>
            <a:ext cx="5425168" cy="365125"/>
          </a:xfrm>
        </p:spPr>
        <p:txBody>
          <a:bodyPr lIns="0">
            <a:norm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4" name="Date Placeholder 3">
            <a:extLst>
              <a:ext uri="{FF2B5EF4-FFF2-40B4-BE49-F238E27FC236}">
                <a16:creationId xmlns:a16="http://schemas.microsoft.com/office/drawing/2014/main" xmlns="" id="{ABDE5D2F-535D-4D7C-9BE1-84BFEC7A6547}"/>
              </a:ext>
            </a:extLst>
          </p:cNvPr>
          <p:cNvSpPr>
            <a:spLocks noGrp="1"/>
          </p:cNvSpPr>
          <p:nvPr>
            <p:ph type="dt" sz="half" idx="10"/>
          </p:nvPr>
        </p:nvSpPr>
        <p:spPr>
          <a:xfrm>
            <a:off x="628649" y="6356353"/>
            <a:ext cx="2057400" cy="365125"/>
          </a:xfrm>
          <a:prstGeom prst="rect">
            <a:avLst/>
          </a:prstGeom>
        </p:spPr>
        <p:txBody>
          <a:bodyPr/>
          <a:lstStyle/>
          <a:p>
            <a:fld id="{C1F93407-1483-4B80-86DE-DAE1D4D89093}" type="datetimeFigureOut">
              <a:rPr lang="en-US" smtClean="0">
                <a:solidFill>
                  <a:prstClr val="black"/>
                </a:solidFill>
              </a:rPr>
              <a:pPr/>
              <a:t>9/16/2019</a:t>
            </a:fld>
            <a:endParaRPr lang="en-US" dirty="0">
              <a:solidFill>
                <a:prstClr val="black"/>
              </a:solidFill>
            </a:endParaRPr>
          </a:p>
        </p:txBody>
      </p:sp>
      <p:cxnSp>
        <p:nvCxnSpPr>
          <p:cNvPr id="7" name="Straight Connector 6">
            <a:extLst>
              <a:ext uri="{FF2B5EF4-FFF2-40B4-BE49-F238E27FC236}">
                <a16:creationId xmlns:a16="http://schemas.microsoft.com/office/drawing/2014/main" xmlns="" id="{64363625-95D4-4DF0-A1AA-D060728EC426}"/>
              </a:ext>
            </a:extLst>
          </p:cNvPr>
          <p:cNvCxnSpPr>
            <a:cxnSpLocks/>
          </p:cNvCxnSpPr>
          <p:nvPr userDrawn="1"/>
        </p:nvCxnSpPr>
        <p:spPr>
          <a:xfrm>
            <a:off x="3620862" y="4082142"/>
            <a:ext cx="1116465"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xmlns="" id="{ECBCF8A4-C2B4-4945-8D79-C9D46B7FBECB}"/>
              </a:ext>
            </a:extLst>
          </p:cNvPr>
          <p:cNvGrpSpPr/>
          <p:nvPr userDrawn="1"/>
        </p:nvGrpSpPr>
        <p:grpSpPr>
          <a:xfrm>
            <a:off x="3595107" y="2475190"/>
            <a:ext cx="561599" cy="134113"/>
            <a:chOff x="4827813" y="2534636"/>
            <a:chExt cx="996651" cy="178504"/>
          </a:xfrm>
        </p:grpSpPr>
        <p:sp>
          <p:nvSpPr>
            <p:cNvPr id="9" name="Oval 8">
              <a:extLst>
                <a:ext uri="{FF2B5EF4-FFF2-40B4-BE49-F238E27FC236}">
                  <a16:creationId xmlns:a16="http://schemas.microsoft.com/office/drawing/2014/main" xmlns="" id="{479C2256-8A0F-4625-86F0-FB439F3EAD4E}"/>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Oval 9">
              <a:extLst>
                <a:ext uri="{FF2B5EF4-FFF2-40B4-BE49-F238E27FC236}">
                  <a16:creationId xmlns:a16="http://schemas.microsoft.com/office/drawing/2014/main" xmlns="" id="{253CF488-6D31-4B63-A3C6-C4D838C23FCE}"/>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Oval 10">
              <a:extLst>
                <a:ext uri="{FF2B5EF4-FFF2-40B4-BE49-F238E27FC236}">
                  <a16:creationId xmlns:a16="http://schemas.microsoft.com/office/drawing/2014/main" xmlns="" id="{E32985B6-7260-445A-A580-6993E0DEBFD9}"/>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sp>
          <p:nvSpPr>
            <p:cNvPr id="12" name="Oval 11">
              <a:extLst>
                <a:ext uri="{FF2B5EF4-FFF2-40B4-BE49-F238E27FC236}">
                  <a16:creationId xmlns:a16="http://schemas.microsoft.com/office/drawing/2014/main" xmlns="" id="{3BC682E1-4E5D-4006-81EA-550DD98166E4}"/>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grpSp>
      <p:sp>
        <p:nvSpPr>
          <p:cNvPr id="15" name="Oval 14">
            <a:extLst>
              <a:ext uri="{FF2B5EF4-FFF2-40B4-BE49-F238E27FC236}">
                <a16:creationId xmlns:a16="http://schemas.microsoft.com/office/drawing/2014/main" xmlns="" id="{47953C80-71A5-4AA2-AEAD-21948D1AA6DC}"/>
              </a:ext>
            </a:extLst>
          </p:cNvPr>
          <p:cNvSpPr/>
          <p:nvPr userDrawn="1"/>
        </p:nvSpPr>
        <p:spPr>
          <a:xfrm>
            <a:off x="6466113" y="4408715"/>
            <a:ext cx="2473779"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Oval 15">
            <a:extLst>
              <a:ext uri="{FF2B5EF4-FFF2-40B4-BE49-F238E27FC236}">
                <a16:creationId xmlns:a16="http://schemas.microsoft.com/office/drawing/2014/main" xmlns="" id="{9C4582D1-F710-4E2F-9868-CB89116D5932}"/>
              </a:ext>
            </a:extLst>
          </p:cNvPr>
          <p:cNvSpPr/>
          <p:nvPr userDrawn="1"/>
        </p:nvSpPr>
        <p:spPr>
          <a:xfrm>
            <a:off x="6227310" y="4184311"/>
            <a:ext cx="951140"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Rectangle 16">
            <a:extLst>
              <a:ext uri="{FF2B5EF4-FFF2-40B4-BE49-F238E27FC236}">
                <a16:creationId xmlns:a16="http://schemas.microsoft.com/office/drawing/2014/main" xmlns="" id="{25F8A1A8-E078-4836-ABD1-CD4E75BBF58F}"/>
              </a:ext>
            </a:extLst>
          </p:cNvPr>
          <p:cNvSpPr/>
          <p:nvPr userDrawn="1"/>
        </p:nvSpPr>
        <p:spPr>
          <a:xfrm>
            <a:off x="1" y="2"/>
            <a:ext cx="3318272"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6653796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xmlns="" id="{2C89B828-B338-413C-B008-0A8566F4881D}"/>
              </a:ext>
            </a:extLst>
          </p:cNvPr>
          <p:cNvSpPr>
            <a:spLocks noGrp="1"/>
          </p:cNvSpPr>
          <p:nvPr>
            <p:ph type="sldNum" sz="quarter" idx="12"/>
          </p:nvPr>
        </p:nvSpPr>
        <p:spPr>
          <a:xfrm>
            <a:off x="6814039" y="6463210"/>
            <a:ext cx="2057400" cy="249385"/>
          </a:xfrm>
        </p:spPr>
        <p:txBody>
          <a:bodyPr/>
          <a:lstStyle>
            <a:lvl1pPr algn="r">
              <a:defRPr sz="900">
                <a:solidFill>
                  <a:schemeClr val="accent3"/>
                </a:solidFill>
              </a:defRPr>
            </a:lvl1pPr>
          </a:lstStyle>
          <a:p>
            <a:fld id="{48BB047D-A6CD-43AB-96F0-683C726B586B}" type="slidenum">
              <a:rPr lang="en-US" smtClean="0">
                <a:solidFill>
                  <a:srgbClr val="7F7F7F"/>
                </a:solidFill>
              </a:rPr>
              <a:pPr/>
              <a:t>‹#›</a:t>
            </a:fld>
            <a:endParaRPr lang="en-US" dirty="0">
              <a:solidFill>
                <a:srgbClr val="7F7F7F"/>
              </a:solidFill>
            </a:endParaRPr>
          </a:p>
        </p:txBody>
      </p:sp>
      <p:cxnSp>
        <p:nvCxnSpPr>
          <p:cNvPr id="11" name="Straight Connector 10">
            <a:extLst>
              <a:ext uri="{FF2B5EF4-FFF2-40B4-BE49-F238E27FC236}">
                <a16:creationId xmlns:a16="http://schemas.microsoft.com/office/drawing/2014/main" xmlns="" id="{8888A4FD-81F4-4588-9E6D-70E57577D8BF}"/>
              </a:ext>
            </a:extLst>
          </p:cNvPr>
          <p:cNvCxnSpPr>
            <a:cxnSpLocks/>
          </p:cNvCxnSpPr>
          <p:nvPr userDrawn="1"/>
        </p:nvCxnSpPr>
        <p:spPr>
          <a:xfrm>
            <a:off x="4259416" y="2286312"/>
            <a:ext cx="1288373"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xmlns="" id="{4CF1D2ED-7B25-4251-BF07-47FBAA534810}"/>
              </a:ext>
            </a:extLst>
          </p:cNvPr>
          <p:cNvGrpSpPr/>
          <p:nvPr userDrawn="1"/>
        </p:nvGrpSpPr>
        <p:grpSpPr>
          <a:xfrm>
            <a:off x="8309842" y="421048"/>
            <a:ext cx="561599" cy="134113"/>
            <a:chOff x="4827813" y="2534636"/>
            <a:chExt cx="996651" cy="178504"/>
          </a:xfrm>
        </p:grpSpPr>
        <p:sp>
          <p:nvSpPr>
            <p:cNvPr id="13" name="Oval 12">
              <a:extLst>
                <a:ext uri="{FF2B5EF4-FFF2-40B4-BE49-F238E27FC236}">
                  <a16:creationId xmlns:a16="http://schemas.microsoft.com/office/drawing/2014/main" xmlns="" id="{E397537E-DF51-4990-9447-2DAE98ABC683}"/>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Oval 13">
              <a:extLst>
                <a:ext uri="{FF2B5EF4-FFF2-40B4-BE49-F238E27FC236}">
                  <a16:creationId xmlns:a16="http://schemas.microsoft.com/office/drawing/2014/main" xmlns="" id="{3E99CAB5-81F4-4EA8-8B36-4A70C59861FD}"/>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Oval 14">
              <a:extLst>
                <a:ext uri="{FF2B5EF4-FFF2-40B4-BE49-F238E27FC236}">
                  <a16:creationId xmlns:a16="http://schemas.microsoft.com/office/drawing/2014/main" xmlns="" id="{16AADF9A-A507-4453-8CE3-3F78BB303FA4}"/>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sp>
          <p:nvSpPr>
            <p:cNvPr id="16" name="Oval 15">
              <a:extLst>
                <a:ext uri="{FF2B5EF4-FFF2-40B4-BE49-F238E27FC236}">
                  <a16:creationId xmlns:a16="http://schemas.microsoft.com/office/drawing/2014/main" xmlns="" id="{C33AA69F-C4B8-479C-9F0F-69C184D0611F}"/>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grpSp>
      <p:sp>
        <p:nvSpPr>
          <p:cNvPr id="17" name="Oval 16">
            <a:extLst>
              <a:ext uri="{FF2B5EF4-FFF2-40B4-BE49-F238E27FC236}">
                <a16:creationId xmlns:a16="http://schemas.microsoft.com/office/drawing/2014/main" xmlns="" id="{8725921A-0ED5-431E-899C-28A6920B5029}"/>
              </a:ext>
            </a:extLst>
          </p:cNvPr>
          <p:cNvSpPr/>
          <p:nvPr userDrawn="1"/>
        </p:nvSpPr>
        <p:spPr>
          <a:xfrm>
            <a:off x="7529499" y="896816"/>
            <a:ext cx="2473779"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8" name="Oval 17">
            <a:extLst>
              <a:ext uri="{FF2B5EF4-FFF2-40B4-BE49-F238E27FC236}">
                <a16:creationId xmlns:a16="http://schemas.microsoft.com/office/drawing/2014/main" xmlns="" id="{EE8B169A-8A2F-4425-A9A1-1B828428B434}"/>
              </a:ext>
            </a:extLst>
          </p:cNvPr>
          <p:cNvSpPr/>
          <p:nvPr userDrawn="1"/>
        </p:nvSpPr>
        <p:spPr>
          <a:xfrm>
            <a:off x="7290694" y="672411"/>
            <a:ext cx="951140"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20" name="Straight Connector 19">
            <a:extLst>
              <a:ext uri="{FF2B5EF4-FFF2-40B4-BE49-F238E27FC236}">
                <a16:creationId xmlns:a16="http://schemas.microsoft.com/office/drawing/2014/main" xmlns="" id="{43B45974-F6C7-40D3-9399-E05FA19C565E}"/>
              </a:ext>
            </a:extLst>
          </p:cNvPr>
          <p:cNvCxnSpPr>
            <a:cxnSpLocks/>
          </p:cNvCxnSpPr>
          <p:nvPr userDrawn="1"/>
        </p:nvCxnSpPr>
        <p:spPr>
          <a:xfrm>
            <a:off x="5631017" y="2286312"/>
            <a:ext cx="409300"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xmlns="" id="{9A55704E-D515-4774-90C6-5F887DDAE55E}"/>
              </a:ext>
            </a:extLst>
          </p:cNvPr>
          <p:cNvSpPr/>
          <p:nvPr userDrawn="1"/>
        </p:nvSpPr>
        <p:spPr>
          <a:xfrm>
            <a:off x="351783" y="1"/>
            <a:ext cx="3907632" cy="59610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23" name="Straight Connector 22">
            <a:extLst>
              <a:ext uri="{FF2B5EF4-FFF2-40B4-BE49-F238E27FC236}">
                <a16:creationId xmlns:a16="http://schemas.microsoft.com/office/drawing/2014/main" xmlns="" id="{84878778-0299-471F-A4C9-D0C1E82ED8D2}"/>
              </a:ext>
            </a:extLst>
          </p:cNvPr>
          <p:cNvCxnSpPr>
            <a:cxnSpLocks/>
          </p:cNvCxnSpPr>
          <p:nvPr userDrawn="1"/>
        </p:nvCxnSpPr>
        <p:spPr>
          <a:xfrm>
            <a:off x="751313" y="1290512"/>
            <a:ext cx="1116465"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xmlns="" id="{E39D1C78-6110-4052-8455-7E7893F7FCD3}"/>
              </a:ext>
            </a:extLst>
          </p:cNvPr>
          <p:cNvSpPr>
            <a:spLocks noGrp="1"/>
          </p:cNvSpPr>
          <p:nvPr>
            <p:ph type="title"/>
          </p:nvPr>
        </p:nvSpPr>
        <p:spPr>
          <a:xfrm>
            <a:off x="686600" y="1276859"/>
            <a:ext cx="3073335" cy="1255325"/>
          </a:xfrm>
        </p:spPr>
        <p:txBody>
          <a:bodyPr/>
          <a:lstStyle>
            <a:lvl1pPr>
              <a:defRPr lang="en-US" sz="3600" b="1" kern="1200" cap="all" baseline="0" smtClean="0">
                <a:solidFill>
                  <a:schemeClr val="bg1"/>
                </a:solidFill>
                <a:latin typeface="+mj-lt"/>
                <a:ea typeface="+mj-ea"/>
                <a:cs typeface="+mj-cs"/>
              </a:defRPr>
            </a:lvl1pPr>
          </a:lstStyle>
          <a:p>
            <a:r>
              <a:rPr lang="en-US" noProof="0"/>
              <a:t>Click to edit Master title style</a:t>
            </a:r>
          </a:p>
        </p:txBody>
      </p:sp>
      <p:sp>
        <p:nvSpPr>
          <p:cNvPr id="24" name="Text Placeholder 2">
            <a:extLst>
              <a:ext uri="{FF2B5EF4-FFF2-40B4-BE49-F238E27FC236}">
                <a16:creationId xmlns:a16="http://schemas.microsoft.com/office/drawing/2014/main" xmlns="" id="{E3405997-7AE2-4C6E-8A7D-735F58A49D12}"/>
              </a:ext>
            </a:extLst>
          </p:cNvPr>
          <p:cNvSpPr>
            <a:spLocks noGrp="1"/>
          </p:cNvSpPr>
          <p:nvPr>
            <p:ph type="body" idx="1" hasCustomPrompt="1"/>
          </p:nvPr>
        </p:nvSpPr>
        <p:spPr>
          <a:xfrm>
            <a:off x="686600" y="2620654"/>
            <a:ext cx="3073335" cy="1933681"/>
          </a:xfrm>
        </p:spPr>
        <p:txBody>
          <a:bodyPr vert="horz" lIns="91440" tIns="45720" rIns="91440" bIns="45720" rtlCol="0">
            <a:noAutofit/>
          </a:bodyPr>
          <a:lstStyle>
            <a:lvl1pPr>
              <a:defRPr lang="en-US" b="0" cap="none" baseline="0">
                <a:solidFill>
                  <a:schemeClr val="bg1"/>
                </a:solidFill>
              </a:defRPr>
            </a:lvl1pPr>
          </a:lstStyle>
          <a:p>
            <a:pPr lvl="0">
              <a:lnSpc>
                <a:spcPct val="100000"/>
              </a:lnSpc>
              <a:buNone/>
            </a:pPr>
            <a:r>
              <a:rPr lang="en-US" noProof="0"/>
              <a:t>Edit Master text styles</a:t>
            </a:r>
          </a:p>
        </p:txBody>
      </p:sp>
    </p:spTree>
    <p:extLst>
      <p:ext uri="{BB962C8B-B14F-4D97-AF65-F5344CB8AC3E}">
        <p14:creationId xmlns:p14="http://schemas.microsoft.com/office/powerpoint/2010/main" val="4099480464"/>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xmlns="" id="{99564622-96D9-48C4-BB60-87F3F7C8E122}"/>
              </a:ext>
            </a:extLst>
          </p:cNvPr>
          <p:cNvSpPr>
            <a:spLocks noGrp="1"/>
          </p:cNvSpPr>
          <p:nvPr>
            <p:ph type="sldNum" sz="quarter" idx="12"/>
          </p:nvPr>
        </p:nvSpPr>
        <p:spPr>
          <a:xfrm>
            <a:off x="6814039" y="6463210"/>
            <a:ext cx="2057400" cy="249385"/>
          </a:xfrm>
        </p:spPr>
        <p:txBody>
          <a:bodyPr/>
          <a:lstStyle>
            <a:lvl1pPr algn="r">
              <a:defRPr sz="900">
                <a:solidFill>
                  <a:schemeClr val="accent3"/>
                </a:solidFill>
              </a:defRPr>
            </a:lvl1pPr>
          </a:lstStyle>
          <a:p>
            <a:fld id="{48BB047D-A6CD-43AB-96F0-683C726B586B}" type="slidenum">
              <a:rPr lang="en-US" smtClean="0">
                <a:solidFill>
                  <a:srgbClr val="7F7F7F"/>
                </a:solidFill>
              </a:rPr>
              <a:pPr/>
              <a:t>‹#›</a:t>
            </a:fld>
            <a:endParaRPr lang="en-US" dirty="0">
              <a:solidFill>
                <a:srgbClr val="7F7F7F"/>
              </a:solidFill>
            </a:endParaRPr>
          </a:p>
        </p:txBody>
      </p:sp>
      <p:cxnSp>
        <p:nvCxnSpPr>
          <p:cNvPr id="12" name="Straight Connector 11">
            <a:extLst>
              <a:ext uri="{FF2B5EF4-FFF2-40B4-BE49-F238E27FC236}">
                <a16:creationId xmlns:a16="http://schemas.microsoft.com/office/drawing/2014/main" xmlns="" id="{D9C089FD-3BC7-434F-810A-04F78AFC84D2}"/>
              </a:ext>
            </a:extLst>
          </p:cNvPr>
          <p:cNvCxnSpPr>
            <a:cxnSpLocks/>
          </p:cNvCxnSpPr>
          <p:nvPr userDrawn="1"/>
        </p:nvCxnSpPr>
        <p:spPr>
          <a:xfrm>
            <a:off x="-18040" y="1452565"/>
            <a:ext cx="1288373"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EF7AC837-D78F-424C-9FDC-C3A445A5E0B6}"/>
              </a:ext>
            </a:extLst>
          </p:cNvPr>
          <p:cNvCxnSpPr>
            <a:cxnSpLocks/>
          </p:cNvCxnSpPr>
          <p:nvPr userDrawn="1"/>
        </p:nvCxnSpPr>
        <p:spPr>
          <a:xfrm>
            <a:off x="1353561" y="1452565"/>
            <a:ext cx="409300"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6831C4EF-58CF-4AEC-9F81-CB38D946A457}"/>
              </a:ext>
            </a:extLst>
          </p:cNvPr>
          <p:cNvCxnSpPr>
            <a:cxnSpLocks/>
          </p:cNvCxnSpPr>
          <p:nvPr userDrawn="1"/>
        </p:nvCxnSpPr>
        <p:spPr>
          <a:xfrm flipV="1">
            <a:off x="1840833" y="1429122"/>
            <a:ext cx="7303168" cy="15383"/>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xmlns="" id="{EC7CCE55-AF4E-4245-BFBC-DEC36E1D4A47}"/>
              </a:ext>
            </a:extLst>
          </p:cNvPr>
          <p:cNvGrpSpPr/>
          <p:nvPr userDrawn="1"/>
        </p:nvGrpSpPr>
        <p:grpSpPr>
          <a:xfrm>
            <a:off x="272563" y="421048"/>
            <a:ext cx="561599" cy="134113"/>
            <a:chOff x="4827813" y="2534636"/>
            <a:chExt cx="996651" cy="178504"/>
          </a:xfrm>
        </p:grpSpPr>
        <p:sp>
          <p:nvSpPr>
            <p:cNvPr id="20" name="Oval 19">
              <a:extLst>
                <a:ext uri="{FF2B5EF4-FFF2-40B4-BE49-F238E27FC236}">
                  <a16:creationId xmlns:a16="http://schemas.microsoft.com/office/drawing/2014/main" xmlns="" id="{A13A9D50-C6EA-F04C-BB84-891959D759F9}"/>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Oval 20">
              <a:extLst>
                <a:ext uri="{FF2B5EF4-FFF2-40B4-BE49-F238E27FC236}">
                  <a16:creationId xmlns:a16="http://schemas.microsoft.com/office/drawing/2014/main" xmlns="" id="{2790B908-BCFE-FA4B-B5E3-36C62E088DE9}"/>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 name="Oval 22">
              <a:extLst>
                <a:ext uri="{FF2B5EF4-FFF2-40B4-BE49-F238E27FC236}">
                  <a16:creationId xmlns:a16="http://schemas.microsoft.com/office/drawing/2014/main" xmlns="" id="{C96D4A9D-D054-044B-8920-BE06A68ED267}"/>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sp>
          <p:nvSpPr>
            <p:cNvPr id="24" name="Oval 23">
              <a:extLst>
                <a:ext uri="{FF2B5EF4-FFF2-40B4-BE49-F238E27FC236}">
                  <a16:creationId xmlns:a16="http://schemas.microsoft.com/office/drawing/2014/main" xmlns="" id="{843643B7-9DFD-8C46-881C-69B3D67CA91A}"/>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grpSp>
      <p:sp>
        <p:nvSpPr>
          <p:cNvPr id="15" name="Text Placeholder 2">
            <a:extLst>
              <a:ext uri="{FF2B5EF4-FFF2-40B4-BE49-F238E27FC236}">
                <a16:creationId xmlns:a16="http://schemas.microsoft.com/office/drawing/2014/main" xmlns="" id="{BE814D66-F00F-0D44-AD03-889FEE787EB6}"/>
              </a:ext>
            </a:extLst>
          </p:cNvPr>
          <p:cNvSpPr>
            <a:spLocks noGrp="1"/>
          </p:cNvSpPr>
          <p:nvPr>
            <p:ph idx="1" hasCustomPrompt="1"/>
          </p:nvPr>
        </p:nvSpPr>
        <p:spPr>
          <a:xfrm>
            <a:off x="272565" y="1825625"/>
            <a:ext cx="8598876" cy="4351338"/>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Title 2">
            <a:extLst>
              <a:ext uri="{FF2B5EF4-FFF2-40B4-BE49-F238E27FC236}">
                <a16:creationId xmlns:a16="http://schemas.microsoft.com/office/drawing/2014/main" xmlns="" id="{FF9B990C-5D9C-4A90-AC73-5889BC9F755C}"/>
              </a:ext>
            </a:extLst>
          </p:cNvPr>
          <p:cNvSpPr>
            <a:spLocks noGrp="1"/>
          </p:cNvSpPr>
          <p:nvPr>
            <p:ph type="title" hasCustomPrompt="1"/>
          </p:nvPr>
        </p:nvSpPr>
        <p:spPr/>
        <p:txBody>
          <a:bodyPr/>
          <a:lstStyle/>
          <a:p>
            <a:r>
              <a:rPr lang="en-US" noProof="0"/>
              <a:t>CLICK TO EDIT MASTER TITLE STYLE</a:t>
            </a:r>
          </a:p>
        </p:txBody>
      </p:sp>
      <p:sp>
        <p:nvSpPr>
          <p:cNvPr id="16" name="Oval 15">
            <a:extLst>
              <a:ext uri="{FF2B5EF4-FFF2-40B4-BE49-F238E27FC236}">
                <a16:creationId xmlns:a16="http://schemas.microsoft.com/office/drawing/2014/main" xmlns="" id="{44C85E5F-5B5E-48CC-8469-0263621D91FF}"/>
              </a:ext>
            </a:extLst>
          </p:cNvPr>
          <p:cNvSpPr/>
          <p:nvPr userDrawn="1"/>
        </p:nvSpPr>
        <p:spPr>
          <a:xfrm>
            <a:off x="3456121" y="4718684"/>
            <a:ext cx="2473779"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Oval 16">
            <a:extLst>
              <a:ext uri="{FF2B5EF4-FFF2-40B4-BE49-F238E27FC236}">
                <a16:creationId xmlns:a16="http://schemas.microsoft.com/office/drawing/2014/main" xmlns="" id="{7EE4E300-6C8E-4262-BE1D-587C7B70E7ED}"/>
              </a:ext>
            </a:extLst>
          </p:cNvPr>
          <p:cNvSpPr/>
          <p:nvPr userDrawn="1"/>
        </p:nvSpPr>
        <p:spPr>
          <a:xfrm>
            <a:off x="3217315" y="4494280"/>
            <a:ext cx="951140"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304377537"/>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2237E7-A574-47D2-9624-D12F47560519}"/>
              </a:ext>
            </a:extLst>
          </p:cNvPr>
          <p:cNvSpPr>
            <a:spLocks noGrp="1"/>
          </p:cNvSpPr>
          <p:nvPr>
            <p:ph type="title"/>
          </p:nvPr>
        </p:nvSpPr>
        <p:spPr>
          <a:xfrm>
            <a:off x="272565" y="246187"/>
            <a:ext cx="8598876" cy="1037492"/>
          </a:xfrm>
        </p:spPr>
        <p:txBody>
          <a:bodyPr lIns="0" tIns="0" rIns="0" bIns="0" anchor="b">
            <a:noAutofit/>
          </a:bodyPr>
          <a:lstStyle>
            <a:lvl1pPr>
              <a:defRPr sz="3200" b="1" cap="all" baseline="0"/>
            </a:lvl1pPr>
          </a:lstStyle>
          <a:p>
            <a:r>
              <a:rPr lang="en-US" noProof="0"/>
              <a:t>Click to edit Master title style</a:t>
            </a:r>
          </a:p>
        </p:txBody>
      </p:sp>
      <p:sp>
        <p:nvSpPr>
          <p:cNvPr id="10" name="Slide Number Placeholder 5">
            <a:extLst>
              <a:ext uri="{FF2B5EF4-FFF2-40B4-BE49-F238E27FC236}">
                <a16:creationId xmlns:a16="http://schemas.microsoft.com/office/drawing/2014/main" xmlns="" id="{99564622-96D9-48C4-BB60-87F3F7C8E122}"/>
              </a:ext>
            </a:extLst>
          </p:cNvPr>
          <p:cNvSpPr>
            <a:spLocks noGrp="1"/>
          </p:cNvSpPr>
          <p:nvPr>
            <p:ph type="sldNum" sz="quarter" idx="12"/>
          </p:nvPr>
        </p:nvSpPr>
        <p:spPr>
          <a:xfrm>
            <a:off x="6814039" y="6463210"/>
            <a:ext cx="2057400" cy="249385"/>
          </a:xfrm>
        </p:spPr>
        <p:txBody>
          <a:bodyPr/>
          <a:lstStyle>
            <a:lvl1pPr algn="r">
              <a:defRPr sz="900">
                <a:solidFill>
                  <a:schemeClr val="accent3"/>
                </a:solidFill>
              </a:defRPr>
            </a:lvl1pPr>
          </a:lstStyle>
          <a:p>
            <a:fld id="{48BB047D-A6CD-43AB-96F0-683C726B586B}" type="slidenum">
              <a:rPr lang="en-US" smtClean="0">
                <a:solidFill>
                  <a:srgbClr val="7F7F7F"/>
                </a:solidFill>
              </a:rPr>
              <a:pPr/>
              <a:t>‹#›</a:t>
            </a:fld>
            <a:endParaRPr lang="en-US" dirty="0">
              <a:solidFill>
                <a:srgbClr val="7F7F7F"/>
              </a:solidFill>
            </a:endParaRPr>
          </a:p>
        </p:txBody>
      </p:sp>
      <p:cxnSp>
        <p:nvCxnSpPr>
          <p:cNvPr id="12" name="Straight Connector 11">
            <a:extLst>
              <a:ext uri="{FF2B5EF4-FFF2-40B4-BE49-F238E27FC236}">
                <a16:creationId xmlns:a16="http://schemas.microsoft.com/office/drawing/2014/main" xmlns="" id="{D9C089FD-3BC7-434F-810A-04F78AFC84D2}"/>
              </a:ext>
            </a:extLst>
          </p:cNvPr>
          <p:cNvCxnSpPr>
            <a:cxnSpLocks/>
          </p:cNvCxnSpPr>
          <p:nvPr userDrawn="1"/>
        </p:nvCxnSpPr>
        <p:spPr>
          <a:xfrm>
            <a:off x="-18040" y="1452565"/>
            <a:ext cx="1288373"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EF7AC837-D78F-424C-9FDC-C3A445A5E0B6}"/>
              </a:ext>
            </a:extLst>
          </p:cNvPr>
          <p:cNvCxnSpPr>
            <a:cxnSpLocks/>
          </p:cNvCxnSpPr>
          <p:nvPr userDrawn="1"/>
        </p:nvCxnSpPr>
        <p:spPr>
          <a:xfrm>
            <a:off x="1353561" y="1452565"/>
            <a:ext cx="409300"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6831C4EF-58CF-4AEC-9F81-CB38D946A457}"/>
              </a:ext>
            </a:extLst>
          </p:cNvPr>
          <p:cNvCxnSpPr>
            <a:cxnSpLocks/>
          </p:cNvCxnSpPr>
          <p:nvPr userDrawn="1"/>
        </p:nvCxnSpPr>
        <p:spPr>
          <a:xfrm flipV="1">
            <a:off x="1840833" y="1429122"/>
            <a:ext cx="7303168" cy="15383"/>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xmlns="" id="{EC7CCE55-AF4E-4245-BFBC-DEC36E1D4A47}"/>
              </a:ext>
            </a:extLst>
          </p:cNvPr>
          <p:cNvGrpSpPr/>
          <p:nvPr userDrawn="1"/>
        </p:nvGrpSpPr>
        <p:grpSpPr>
          <a:xfrm>
            <a:off x="272563" y="421048"/>
            <a:ext cx="561599" cy="134113"/>
            <a:chOff x="4827813" y="2534636"/>
            <a:chExt cx="996651" cy="178504"/>
          </a:xfrm>
        </p:grpSpPr>
        <p:sp>
          <p:nvSpPr>
            <p:cNvPr id="20" name="Oval 19">
              <a:extLst>
                <a:ext uri="{FF2B5EF4-FFF2-40B4-BE49-F238E27FC236}">
                  <a16:creationId xmlns:a16="http://schemas.microsoft.com/office/drawing/2014/main" xmlns="" id="{A13A9D50-C6EA-F04C-BB84-891959D759F9}"/>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Oval 20">
              <a:extLst>
                <a:ext uri="{FF2B5EF4-FFF2-40B4-BE49-F238E27FC236}">
                  <a16:creationId xmlns:a16="http://schemas.microsoft.com/office/drawing/2014/main" xmlns="" id="{2790B908-BCFE-FA4B-B5E3-36C62E088DE9}"/>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 name="Oval 22">
              <a:extLst>
                <a:ext uri="{FF2B5EF4-FFF2-40B4-BE49-F238E27FC236}">
                  <a16:creationId xmlns:a16="http://schemas.microsoft.com/office/drawing/2014/main" xmlns="" id="{C96D4A9D-D054-044B-8920-BE06A68ED267}"/>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sp>
          <p:nvSpPr>
            <p:cNvPr id="24" name="Oval 23">
              <a:extLst>
                <a:ext uri="{FF2B5EF4-FFF2-40B4-BE49-F238E27FC236}">
                  <a16:creationId xmlns:a16="http://schemas.microsoft.com/office/drawing/2014/main" xmlns="" id="{843643B7-9DFD-8C46-881C-69B3D67CA91A}"/>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grpSp>
      <p:sp>
        <p:nvSpPr>
          <p:cNvPr id="16" name="Content Placeholder 3">
            <a:extLst>
              <a:ext uri="{FF2B5EF4-FFF2-40B4-BE49-F238E27FC236}">
                <a16:creationId xmlns:a16="http://schemas.microsoft.com/office/drawing/2014/main" xmlns="" id="{6E22FA8C-3243-4716-A6BD-F37D6058FB43}"/>
              </a:ext>
            </a:extLst>
          </p:cNvPr>
          <p:cNvSpPr>
            <a:spLocks noGrp="1"/>
          </p:cNvSpPr>
          <p:nvPr>
            <p:ph sz="half" idx="2" hasCustomPrompt="1"/>
          </p:nvPr>
        </p:nvSpPr>
        <p:spPr>
          <a:xfrm>
            <a:off x="4760538" y="1825625"/>
            <a:ext cx="4110903" cy="43513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Content Placeholder 2">
            <a:extLst>
              <a:ext uri="{FF2B5EF4-FFF2-40B4-BE49-F238E27FC236}">
                <a16:creationId xmlns:a16="http://schemas.microsoft.com/office/drawing/2014/main" xmlns="" id="{8ABE3FD8-339C-4F75-876F-8347ADE67E94}"/>
              </a:ext>
            </a:extLst>
          </p:cNvPr>
          <p:cNvSpPr>
            <a:spLocks noGrp="1"/>
          </p:cNvSpPr>
          <p:nvPr>
            <p:ph sz="half" idx="1" hasCustomPrompt="1"/>
          </p:nvPr>
        </p:nvSpPr>
        <p:spPr>
          <a:xfrm>
            <a:off x="272564" y="1825625"/>
            <a:ext cx="4110903" cy="43513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 name="Oval 24">
            <a:extLst>
              <a:ext uri="{FF2B5EF4-FFF2-40B4-BE49-F238E27FC236}">
                <a16:creationId xmlns:a16="http://schemas.microsoft.com/office/drawing/2014/main" xmlns="" id="{E72FB389-5EA4-4084-B7A2-A4D0A43561F6}"/>
              </a:ext>
            </a:extLst>
          </p:cNvPr>
          <p:cNvSpPr/>
          <p:nvPr userDrawn="1"/>
        </p:nvSpPr>
        <p:spPr>
          <a:xfrm>
            <a:off x="3456121" y="4718684"/>
            <a:ext cx="2473779"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6" name="Oval 25">
            <a:extLst>
              <a:ext uri="{FF2B5EF4-FFF2-40B4-BE49-F238E27FC236}">
                <a16:creationId xmlns:a16="http://schemas.microsoft.com/office/drawing/2014/main" xmlns="" id="{F7783FE1-0115-4345-89B2-C073569FB8EE}"/>
              </a:ext>
            </a:extLst>
          </p:cNvPr>
          <p:cNvSpPr/>
          <p:nvPr userDrawn="1"/>
        </p:nvSpPr>
        <p:spPr>
          <a:xfrm>
            <a:off x="3217315" y="4494280"/>
            <a:ext cx="951140"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0717650"/>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2237E7-A574-47D2-9624-D12F47560519}"/>
              </a:ext>
            </a:extLst>
          </p:cNvPr>
          <p:cNvSpPr>
            <a:spLocks noGrp="1"/>
          </p:cNvSpPr>
          <p:nvPr>
            <p:ph type="title"/>
          </p:nvPr>
        </p:nvSpPr>
        <p:spPr>
          <a:xfrm>
            <a:off x="272565" y="246187"/>
            <a:ext cx="8598876" cy="1037492"/>
          </a:xfrm>
        </p:spPr>
        <p:txBody>
          <a:bodyPr lIns="0" tIns="0" rIns="0" bIns="0" anchor="b">
            <a:noAutofit/>
          </a:bodyPr>
          <a:lstStyle>
            <a:lvl1pPr>
              <a:defRPr sz="3200" b="1" cap="all" baseline="0"/>
            </a:lvl1pPr>
          </a:lstStyle>
          <a:p>
            <a:r>
              <a:rPr lang="en-US" noProof="0"/>
              <a:t>Click to edit Master title style</a:t>
            </a:r>
          </a:p>
        </p:txBody>
      </p:sp>
      <p:sp>
        <p:nvSpPr>
          <p:cNvPr id="10" name="Slide Number Placeholder 5">
            <a:extLst>
              <a:ext uri="{FF2B5EF4-FFF2-40B4-BE49-F238E27FC236}">
                <a16:creationId xmlns:a16="http://schemas.microsoft.com/office/drawing/2014/main" xmlns="" id="{99564622-96D9-48C4-BB60-87F3F7C8E122}"/>
              </a:ext>
            </a:extLst>
          </p:cNvPr>
          <p:cNvSpPr>
            <a:spLocks noGrp="1"/>
          </p:cNvSpPr>
          <p:nvPr>
            <p:ph type="sldNum" sz="quarter" idx="12"/>
          </p:nvPr>
        </p:nvSpPr>
        <p:spPr>
          <a:xfrm>
            <a:off x="6814039" y="6463210"/>
            <a:ext cx="2057400" cy="249385"/>
          </a:xfrm>
        </p:spPr>
        <p:txBody>
          <a:bodyPr/>
          <a:lstStyle>
            <a:lvl1pPr algn="r">
              <a:defRPr sz="900">
                <a:solidFill>
                  <a:schemeClr val="accent3"/>
                </a:solidFill>
              </a:defRPr>
            </a:lvl1pPr>
          </a:lstStyle>
          <a:p>
            <a:fld id="{48BB047D-A6CD-43AB-96F0-683C726B586B}" type="slidenum">
              <a:rPr lang="en-US" smtClean="0">
                <a:solidFill>
                  <a:srgbClr val="7F7F7F"/>
                </a:solidFill>
              </a:rPr>
              <a:pPr/>
              <a:t>‹#›</a:t>
            </a:fld>
            <a:endParaRPr lang="en-US" dirty="0">
              <a:solidFill>
                <a:srgbClr val="7F7F7F"/>
              </a:solidFill>
            </a:endParaRPr>
          </a:p>
        </p:txBody>
      </p:sp>
      <p:cxnSp>
        <p:nvCxnSpPr>
          <p:cNvPr id="12" name="Straight Connector 11">
            <a:extLst>
              <a:ext uri="{FF2B5EF4-FFF2-40B4-BE49-F238E27FC236}">
                <a16:creationId xmlns:a16="http://schemas.microsoft.com/office/drawing/2014/main" xmlns="" id="{D9C089FD-3BC7-434F-810A-04F78AFC84D2}"/>
              </a:ext>
            </a:extLst>
          </p:cNvPr>
          <p:cNvCxnSpPr>
            <a:cxnSpLocks/>
          </p:cNvCxnSpPr>
          <p:nvPr userDrawn="1"/>
        </p:nvCxnSpPr>
        <p:spPr>
          <a:xfrm>
            <a:off x="-18040" y="1452565"/>
            <a:ext cx="1288373"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EF7AC837-D78F-424C-9FDC-C3A445A5E0B6}"/>
              </a:ext>
            </a:extLst>
          </p:cNvPr>
          <p:cNvCxnSpPr>
            <a:cxnSpLocks/>
          </p:cNvCxnSpPr>
          <p:nvPr userDrawn="1"/>
        </p:nvCxnSpPr>
        <p:spPr>
          <a:xfrm>
            <a:off x="1353561" y="1452565"/>
            <a:ext cx="409300"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6831C4EF-58CF-4AEC-9F81-CB38D946A457}"/>
              </a:ext>
            </a:extLst>
          </p:cNvPr>
          <p:cNvCxnSpPr>
            <a:cxnSpLocks/>
          </p:cNvCxnSpPr>
          <p:nvPr userDrawn="1"/>
        </p:nvCxnSpPr>
        <p:spPr>
          <a:xfrm flipV="1">
            <a:off x="1840833" y="1429122"/>
            <a:ext cx="7303168" cy="15383"/>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xmlns="" id="{EC7CCE55-AF4E-4245-BFBC-DEC36E1D4A47}"/>
              </a:ext>
            </a:extLst>
          </p:cNvPr>
          <p:cNvGrpSpPr/>
          <p:nvPr userDrawn="1"/>
        </p:nvGrpSpPr>
        <p:grpSpPr>
          <a:xfrm>
            <a:off x="272563" y="421048"/>
            <a:ext cx="561599" cy="134113"/>
            <a:chOff x="4827813" y="2534636"/>
            <a:chExt cx="996651" cy="178504"/>
          </a:xfrm>
        </p:grpSpPr>
        <p:sp>
          <p:nvSpPr>
            <p:cNvPr id="20" name="Oval 19">
              <a:extLst>
                <a:ext uri="{FF2B5EF4-FFF2-40B4-BE49-F238E27FC236}">
                  <a16:creationId xmlns:a16="http://schemas.microsoft.com/office/drawing/2014/main" xmlns="" id="{A13A9D50-C6EA-F04C-BB84-891959D759F9}"/>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Oval 20">
              <a:extLst>
                <a:ext uri="{FF2B5EF4-FFF2-40B4-BE49-F238E27FC236}">
                  <a16:creationId xmlns:a16="http://schemas.microsoft.com/office/drawing/2014/main" xmlns="" id="{2790B908-BCFE-FA4B-B5E3-36C62E088DE9}"/>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 name="Oval 22">
              <a:extLst>
                <a:ext uri="{FF2B5EF4-FFF2-40B4-BE49-F238E27FC236}">
                  <a16:creationId xmlns:a16="http://schemas.microsoft.com/office/drawing/2014/main" xmlns="" id="{C96D4A9D-D054-044B-8920-BE06A68ED267}"/>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sp>
          <p:nvSpPr>
            <p:cNvPr id="24" name="Oval 23">
              <a:extLst>
                <a:ext uri="{FF2B5EF4-FFF2-40B4-BE49-F238E27FC236}">
                  <a16:creationId xmlns:a16="http://schemas.microsoft.com/office/drawing/2014/main" xmlns="" id="{843643B7-9DFD-8C46-881C-69B3D67CA91A}"/>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grpSp>
      <p:sp>
        <p:nvSpPr>
          <p:cNvPr id="27" name="Text Placeholder 4">
            <a:extLst>
              <a:ext uri="{FF2B5EF4-FFF2-40B4-BE49-F238E27FC236}">
                <a16:creationId xmlns:a16="http://schemas.microsoft.com/office/drawing/2014/main" xmlns="" id="{9F73353B-C50B-4A8A-87CF-657C1EB8940F}"/>
              </a:ext>
            </a:extLst>
          </p:cNvPr>
          <p:cNvSpPr>
            <a:spLocks noGrp="1"/>
          </p:cNvSpPr>
          <p:nvPr>
            <p:ph type="body" sz="quarter" idx="3" hasCustomPrompt="1"/>
          </p:nvPr>
        </p:nvSpPr>
        <p:spPr>
          <a:xfrm>
            <a:off x="4760537" y="1681164"/>
            <a:ext cx="411090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8" name="Content Placeholder 5">
            <a:extLst>
              <a:ext uri="{FF2B5EF4-FFF2-40B4-BE49-F238E27FC236}">
                <a16:creationId xmlns:a16="http://schemas.microsoft.com/office/drawing/2014/main" xmlns="" id="{5EFF7F5E-3221-4390-9B17-D1944365BF12}"/>
              </a:ext>
            </a:extLst>
          </p:cNvPr>
          <p:cNvSpPr>
            <a:spLocks noGrp="1"/>
          </p:cNvSpPr>
          <p:nvPr>
            <p:ph sz="quarter" idx="4" hasCustomPrompt="1"/>
          </p:nvPr>
        </p:nvSpPr>
        <p:spPr>
          <a:xfrm>
            <a:off x="4760537" y="2586216"/>
            <a:ext cx="4110903" cy="360344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9" name="Text Placeholder 2">
            <a:extLst>
              <a:ext uri="{FF2B5EF4-FFF2-40B4-BE49-F238E27FC236}">
                <a16:creationId xmlns:a16="http://schemas.microsoft.com/office/drawing/2014/main" xmlns="" id="{9506B516-77C1-431B-A8A5-68FA5D4B6D7E}"/>
              </a:ext>
            </a:extLst>
          </p:cNvPr>
          <p:cNvSpPr>
            <a:spLocks noGrp="1"/>
          </p:cNvSpPr>
          <p:nvPr>
            <p:ph type="body" idx="1" hasCustomPrompt="1"/>
          </p:nvPr>
        </p:nvSpPr>
        <p:spPr>
          <a:xfrm>
            <a:off x="272562" y="1681164"/>
            <a:ext cx="411090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30" name="Content Placeholder 3">
            <a:extLst>
              <a:ext uri="{FF2B5EF4-FFF2-40B4-BE49-F238E27FC236}">
                <a16:creationId xmlns:a16="http://schemas.microsoft.com/office/drawing/2014/main" xmlns="" id="{860F1452-CAB9-4154-ADCC-9245E71D0D2C}"/>
              </a:ext>
            </a:extLst>
          </p:cNvPr>
          <p:cNvSpPr>
            <a:spLocks noGrp="1"/>
          </p:cNvSpPr>
          <p:nvPr>
            <p:ph sz="half" idx="2" hasCustomPrompt="1"/>
          </p:nvPr>
        </p:nvSpPr>
        <p:spPr>
          <a:xfrm>
            <a:off x="272562" y="2586216"/>
            <a:ext cx="4110903" cy="360344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1" name="Oval 30">
            <a:extLst>
              <a:ext uri="{FF2B5EF4-FFF2-40B4-BE49-F238E27FC236}">
                <a16:creationId xmlns:a16="http://schemas.microsoft.com/office/drawing/2014/main" xmlns="" id="{12892DF4-5A8A-4E92-A425-210ABE570F58}"/>
              </a:ext>
            </a:extLst>
          </p:cNvPr>
          <p:cNvSpPr/>
          <p:nvPr userDrawn="1"/>
        </p:nvSpPr>
        <p:spPr>
          <a:xfrm>
            <a:off x="3456121" y="4718684"/>
            <a:ext cx="2473779"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2" name="Oval 31">
            <a:extLst>
              <a:ext uri="{FF2B5EF4-FFF2-40B4-BE49-F238E27FC236}">
                <a16:creationId xmlns:a16="http://schemas.microsoft.com/office/drawing/2014/main" xmlns="" id="{99AE2680-A46C-4B06-9ED9-53E617C1F174}"/>
              </a:ext>
            </a:extLst>
          </p:cNvPr>
          <p:cNvSpPr/>
          <p:nvPr userDrawn="1"/>
        </p:nvSpPr>
        <p:spPr>
          <a:xfrm>
            <a:off x="3217315" y="4494280"/>
            <a:ext cx="951140"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715720929"/>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D44E22-137C-4913-A29E-04F82EA87867}"/>
              </a:ext>
            </a:extLst>
          </p:cNvPr>
          <p:cNvSpPr>
            <a:spLocks noGrp="1"/>
          </p:cNvSpPr>
          <p:nvPr>
            <p:ph type="title" hasCustomPrompt="1"/>
          </p:nvPr>
        </p:nvSpPr>
        <p:spPr>
          <a:xfrm>
            <a:off x="623890" y="3794664"/>
            <a:ext cx="7886700" cy="823232"/>
          </a:xfrm>
        </p:spPr>
        <p:txBody>
          <a:bodyPr vert="horz" lIns="91440" tIns="45720" rIns="91440" bIns="45720" rtlCol="0" anchor="b">
            <a:noAutofit/>
          </a:bodyPr>
          <a:lstStyle>
            <a:lvl1pPr algn="ctr">
              <a:defRPr lang="en-IN" sz="3600" b="1" cap="all" baseline="0"/>
            </a:lvl1pPr>
          </a:lstStyle>
          <a:p>
            <a:pPr lvl="0"/>
            <a:r>
              <a:rPr lang="en-US" noProof="0"/>
              <a:t>TITLE HERE</a:t>
            </a:r>
          </a:p>
        </p:txBody>
      </p:sp>
      <p:sp>
        <p:nvSpPr>
          <p:cNvPr id="6" name="Slide Number Placeholder 5">
            <a:extLst>
              <a:ext uri="{FF2B5EF4-FFF2-40B4-BE49-F238E27FC236}">
                <a16:creationId xmlns:a16="http://schemas.microsoft.com/office/drawing/2014/main" xmlns="" id="{B44139FA-A83B-432B-9C7C-26634F4630E6}"/>
              </a:ext>
            </a:extLst>
          </p:cNvPr>
          <p:cNvSpPr>
            <a:spLocks noGrp="1"/>
          </p:cNvSpPr>
          <p:nvPr>
            <p:ph type="sldNum" sz="quarter" idx="12"/>
          </p:nvPr>
        </p:nvSpPr>
        <p:spPr>
          <a:xfrm>
            <a:off x="6814039" y="6463210"/>
            <a:ext cx="2057400" cy="249385"/>
          </a:xfrm>
        </p:spPr>
        <p:txBody>
          <a:bodyPr/>
          <a:lstStyle>
            <a:lvl1pPr algn="r">
              <a:defRPr sz="900">
                <a:solidFill>
                  <a:schemeClr val="accent3"/>
                </a:solidFill>
              </a:defRPr>
            </a:lvl1pPr>
          </a:lstStyle>
          <a:p>
            <a:fld id="{48BB047D-A6CD-43AB-96F0-683C726B586B}" type="slidenum">
              <a:rPr lang="en-US" smtClean="0">
                <a:solidFill>
                  <a:srgbClr val="7F7F7F"/>
                </a:solidFill>
              </a:rPr>
              <a:pPr/>
              <a:t>‹#›</a:t>
            </a:fld>
            <a:endParaRPr lang="en-US" dirty="0">
              <a:solidFill>
                <a:srgbClr val="7F7F7F"/>
              </a:solidFill>
            </a:endParaRPr>
          </a:p>
        </p:txBody>
      </p:sp>
      <p:cxnSp>
        <p:nvCxnSpPr>
          <p:cNvPr id="7" name="Straight Connector 6">
            <a:extLst>
              <a:ext uri="{FF2B5EF4-FFF2-40B4-BE49-F238E27FC236}">
                <a16:creationId xmlns:a16="http://schemas.microsoft.com/office/drawing/2014/main" xmlns="" id="{D93E40EC-FFAE-4BC0-932E-60CC9A1785C0}"/>
              </a:ext>
            </a:extLst>
          </p:cNvPr>
          <p:cNvCxnSpPr>
            <a:cxnSpLocks/>
          </p:cNvCxnSpPr>
          <p:nvPr userDrawn="1"/>
        </p:nvCxnSpPr>
        <p:spPr>
          <a:xfrm>
            <a:off x="4013770" y="3748188"/>
            <a:ext cx="1116465" cy="0"/>
          </a:xfrm>
          <a:prstGeom prst="line">
            <a:avLst/>
          </a:prstGeom>
          <a:ln w="139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xmlns="" id="{65844635-8274-49B1-BBEC-354A0872E526}"/>
              </a:ext>
            </a:extLst>
          </p:cNvPr>
          <p:cNvGrpSpPr/>
          <p:nvPr userDrawn="1"/>
        </p:nvGrpSpPr>
        <p:grpSpPr>
          <a:xfrm>
            <a:off x="4291203" y="4594682"/>
            <a:ext cx="561599" cy="134113"/>
            <a:chOff x="4827813" y="2534636"/>
            <a:chExt cx="996651" cy="178504"/>
          </a:xfrm>
        </p:grpSpPr>
        <p:sp>
          <p:nvSpPr>
            <p:cNvPr id="19" name="Oval 18">
              <a:extLst>
                <a:ext uri="{FF2B5EF4-FFF2-40B4-BE49-F238E27FC236}">
                  <a16:creationId xmlns:a16="http://schemas.microsoft.com/office/drawing/2014/main" xmlns="" id="{9754643C-5B30-4FC2-BFAC-4FD007AC9EC7}"/>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Oval 19">
              <a:extLst>
                <a:ext uri="{FF2B5EF4-FFF2-40B4-BE49-F238E27FC236}">
                  <a16:creationId xmlns:a16="http://schemas.microsoft.com/office/drawing/2014/main" xmlns="" id="{23FDDB55-6BA5-4489-9E37-4A76254A5CD7}"/>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Oval 20">
              <a:extLst>
                <a:ext uri="{FF2B5EF4-FFF2-40B4-BE49-F238E27FC236}">
                  <a16:creationId xmlns:a16="http://schemas.microsoft.com/office/drawing/2014/main" xmlns="" id="{DA023CF8-2471-40A5-B2EF-E9BF4DF2C0E1}"/>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sp>
          <p:nvSpPr>
            <p:cNvPr id="22" name="Oval 21">
              <a:extLst>
                <a:ext uri="{FF2B5EF4-FFF2-40B4-BE49-F238E27FC236}">
                  <a16:creationId xmlns:a16="http://schemas.microsoft.com/office/drawing/2014/main" xmlns="" id="{F9B0428F-5D1A-4CD3-BDA2-9CA7F5141455}"/>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grpSp>
      <p:sp>
        <p:nvSpPr>
          <p:cNvPr id="13" name="Text Placeholder 3">
            <a:extLst>
              <a:ext uri="{FF2B5EF4-FFF2-40B4-BE49-F238E27FC236}">
                <a16:creationId xmlns:a16="http://schemas.microsoft.com/office/drawing/2014/main" xmlns="" id="{86E0573A-023B-4D1C-8224-56A5D0DDF379}"/>
              </a:ext>
            </a:extLst>
          </p:cNvPr>
          <p:cNvSpPr>
            <a:spLocks noGrp="1"/>
          </p:cNvSpPr>
          <p:nvPr>
            <p:ph type="body" sz="half" idx="2" hasCustomPrompt="1"/>
          </p:nvPr>
        </p:nvSpPr>
        <p:spPr>
          <a:xfrm>
            <a:off x="629843" y="4839682"/>
            <a:ext cx="7880747" cy="1305379"/>
          </a:xfrm>
        </p:spPr>
        <p:txBody>
          <a:bodyPr vert="horz" lIns="91440" tIns="45720" rIns="91440" bIns="45720" rtlCol="0">
            <a:noAutofit/>
          </a:bodyPr>
          <a:lstStyle>
            <a:lvl1pPr marL="0" indent="0" algn="ctr">
              <a:buNone/>
              <a:defRPr lang="en-US" b="0" cap="none" baseline="0"/>
            </a:lvl1pPr>
          </a:lstStyle>
          <a:p>
            <a:pPr marL="228600" lvl="0" indent="-228600" algn="ctr">
              <a:lnSpc>
                <a:spcPct val="100000"/>
              </a:lnSpc>
            </a:pPr>
            <a:r>
              <a:rPr lang="en-US" noProof="0"/>
              <a:t>Edit Master text styles</a:t>
            </a:r>
          </a:p>
        </p:txBody>
      </p:sp>
      <p:sp>
        <p:nvSpPr>
          <p:cNvPr id="15" name="Picture Placeholder 2">
            <a:extLst>
              <a:ext uri="{FF2B5EF4-FFF2-40B4-BE49-F238E27FC236}">
                <a16:creationId xmlns:a16="http://schemas.microsoft.com/office/drawing/2014/main" xmlns="" id="{12087456-C0E8-4AA6-81E8-996CEC037E57}"/>
              </a:ext>
            </a:extLst>
          </p:cNvPr>
          <p:cNvSpPr>
            <a:spLocks noGrp="1"/>
          </p:cNvSpPr>
          <p:nvPr>
            <p:ph type="pic" idx="1"/>
          </p:nvPr>
        </p:nvSpPr>
        <p:spPr>
          <a:xfrm>
            <a:off x="0" y="4"/>
            <a:ext cx="9144000" cy="3713017"/>
          </a:xfrm>
          <a:solidFill>
            <a:schemeClr val="bg1">
              <a:lumMod val="85000"/>
            </a:schemeClr>
          </a:solidFill>
        </p:spPr>
        <p:txBody>
          <a:bodyPr vert="horz" lIns="91440" tIns="45720" rIns="91440" bIns="45720" rtlCol="0" anchor="ctr">
            <a:normAutofit/>
          </a:bodyPr>
          <a:lstStyle>
            <a:lvl1pPr>
              <a:defRPr lang="en-US" sz="2000" dirty="0"/>
            </a:lvl1pPr>
          </a:lstStyle>
          <a:p>
            <a:pPr marL="0" lvl="0" indent="0" algn="ctr">
              <a:buNone/>
            </a:pPr>
            <a:r>
              <a:rPr lang="en-US" noProof="0"/>
              <a:t>Click icon to add picture</a:t>
            </a:r>
            <a:endParaRPr lang="en-US" noProof="0" dirty="0"/>
          </a:p>
        </p:txBody>
      </p:sp>
    </p:spTree>
    <p:extLst>
      <p:ext uri="{BB962C8B-B14F-4D97-AF65-F5344CB8AC3E}">
        <p14:creationId xmlns:p14="http://schemas.microsoft.com/office/powerpoint/2010/main" val="3579676105"/>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ntent, and Three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C16441-0F1F-453B-BACF-543CEDE2AE72}"/>
              </a:ext>
            </a:extLst>
          </p:cNvPr>
          <p:cNvSpPr>
            <a:spLocks noGrp="1"/>
          </p:cNvSpPr>
          <p:nvPr>
            <p:ph type="title"/>
          </p:nvPr>
        </p:nvSpPr>
        <p:spPr>
          <a:xfrm>
            <a:off x="272564" y="1046164"/>
            <a:ext cx="4084027" cy="1114784"/>
          </a:xfrm>
        </p:spPr>
        <p:txBody>
          <a:bodyPr lIns="0" tIns="0" rIns="0" bIns="0" anchor="b">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xmlns="" id="{61EC9302-80D9-4A88-8591-DE2D4BA1F91A}"/>
              </a:ext>
            </a:extLst>
          </p:cNvPr>
          <p:cNvSpPr>
            <a:spLocks noGrp="1"/>
          </p:cNvSpPr>
          <p:nvPr>
            <p:ph idx="1" hasCustomPrompt="1"/>
          </p:nvPr>
        </p:nvSpPr>
        <p:spPr>
          <a:xfrm>
            <a:off x="272563" y="2506665"/>
            <a:ext cx="4084028" cy="3454523"/>
          </a:xfrm>
        </p:spPr>
        <p:txBody>
          <a:bodyPr lIns="0" tIns="0" rIns="0" bIns="0">
            <a:noAutofit/>
          </a:bodyPr>
          <a:lstStyle>
            <a:lvl1pPr>
              <a:lnSpc>
                <a:spcPct val="100000"/>
              </a:lnSpc>
              <a:defRPr sz="1800"/>
            </a:lvl1pPr>
            <a:lvl2pPr>
              <a:lnSpc>
                <a:spcPct val="100000"/>
              </a:lnSpc>
              <a:defRPr sz="1600"/>
            </a:lvl2pPr>
            <a:lvl3pPr>
              <a:lnSpc>
                <a:spcPct val="100000"/>
              </a:lnSpc>
              <a:defRPr sz="1400"/>
            </a:lvl3pPr>
            <a:lvl4pPr>
              <a:lnSpc>
                <a:spcPct val="100000"/>
              </a:lnSpc>
              <a:defRPr sz="1200"/>
            </a:lvl4pPr>
            <a:lvl5pPr>
              <a:lnSpc>
                <a:spcPct val="100000"/>
              </a:lnSpc>
              <a:defRPr sz="12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Slide Number Placeholder 5">
            <a:extLst>
              <a:ext uri="{FF2B5EF4-FFF2-40B4-BE49-F238E27FC236}">
                <a16:creationId xmlns:a16="http://schemas.microsoft.com/office/drawing/2014/main" xmlns="" id="{2C89B828-B338-413C-B008-0A8566F4881D}"/>
              </a:ext>
            </a:extLst>
          </p:cNvPr>
          <p:cNvSpPr>
            <a:spLocks noGrp="1"/>
          </p:cNvSpPr>
          <p:nvPr>
            <p:ph type="sldNum" sz="quarter" idx="12"/>
          </p:nvPr>
        </p:nvSpPr>
        <p:spPr>
          <a:xfrm>
            <a:off x="6814039" y="6463210"/>
            <a:ext cx="2057400" cy="249385"/>
          </a:xfr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sp>
        <p:nvSpPr>
          <p:cNvPr id="8" name="Content Placeholder 16">
            <a:extLst>
              <a:ext uri="{FF2B5EF4-FFF2-40B4-BE49-F238E27FC236}">
                <a16:creationId xmlns:a16="http://schemas.microsoft.com/office/drawing/2014/main" xmlns="" id="{6AEAE6ED-58FA-4039-939A-E4032520CB3C}"/>
              </a:ext>
            </a:extLst>
          </p:cNvPr>
          <p:cNvSpPr>
            <a:spLocks noGrp="1"/>
          </p:cNvSpPr>
          <p:nvPr>
            <p:ph sz="quarter" idx="14" hasCustomPrompt="1"/>
          </p:nvPr>
        </p:nvSpPr>
        <p:spPr>
          <a:xfrm>
            <a:off x="272563" y="6462715"/>
            <a:ext cx="1696640" cy="249237"/>
          </a:xfrm>
        </p:spPr>
        <p:txBody>
          <a:bodyPr>
            <a:noAutofit/>
          </a:bodyPr>
          <a:lstStyle>
            <a:lvl1pPr marL="0" indent="0">
              <a:buNone/>
              <a:defRPr sz="1400" b="1" cap="all" baseline="0">
                <a:solidFill>
                  <a:schemeClr val="accent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a:t>Your company name</a:t>
            </a:r>
          </a:p>
        </p:txBody>
      </p:sp>
      <p:sp>
        <p:nvSpPr>
          <p:cNvPr id="10" name="Picture Placeholder 9">
            <a:extLst>
              <a:ext uri="{FF2B5EF4-FFF2-40B4-BE49-F238E27FC236}">
                <a16:creationId xmlns:a16="http://schemas.microsoft.com/office/drawing/2014/main" xmlns="" id="{4502AABE-45EB-48A5-AD25-47BD8B79DF61}"/>
              </a:ext>
            </a:extLst>
          </p:cNvPr>
          <p:cNvSpPr>
            <a:spLocks noGrp="1"/>
          </p:cNvSpPr>
          <p:nvPr>
            <p:ph type="pic" sz="quarter" idx="15"/>
          </p:nvPr>
        </p:nvSpPr>
        <p:spPr>
          <a:xfrm>
            <a:off x="4439818" y="1"/>
            <a:ext cx="2572807" cy="4091942"/>
          </a:xfrm>
          <a:solidFill>
            <a:schemeClr val="bg1">
              <a:lumMod val="85000"/>
            </a:schemeClr>
          </a:solidFill>
        </p:spPr>
        <p:txBody>
          <a:bodyPr anchor="ctr"/>
          <a:lstStyle>
            <a:lvl1pPr marL="0" indent="0" algn="ctr">
              <a:buNone/>
              <a:defRPr/>
            </a:lvl1pPr>
          </a:lstStyle>
          <a:p>
            <a:r>
              <a:rPr lang="en-US" noProof="0"/>
              <a:t>Click icon to add picture</a:t>
            </a:r>
            <a:endParaRPr lang="en-US" noProof="0" dirty="0"/>
          </a:p>
        </p:txBody>
      </p:sp>
      <p:cxnSp>
        <p:nvCxnSpPr>
          <p:cNvPr id="11" name="Straight Connector 10">
            <a:extLst>
              <a:ext uri="{FF2B5EF4-FFF2-40B4-BE49-F238E27FC236}">
                <a16:creationId xmlns:a16="http://schemas.microsoft.com/office/drawing/2014/main" xmlns="" id="{8888A4FD-81F4-4588-9E6D-70E57577D8BF}"/>
              </a:ext>
            </a:extLst>
          </p:cNvPr>
          <p:cNvCxnSpPr>
            <a:cxnSpLocks/>
          </p:cNvCxnSpPr>
          <p:nvPr userDrawn="1"/>
        </p:nvCxnSpPr>
        <p:spPr>
          <a:xfrm>
            <a:off x="-18040" y="2286312"/>
            <a:ext cx="1288373"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xmlns="" id="{4CF1D2ED-7B25-4251-BF07-47FBAA534810}"/>
              </a:ext>
            </a:extLst>
          </p:cNvPr>
          <p:cNvGrpSpPr/>
          <p:nvPr userDrawn="1"/>
        </p:nvGrpSpPr>
        <p:grpSpPr>
          <a:xfrm>
            <a:off x="272563" y="421048"/>
            <a:ext cx="561599" cy="134113"/>
            <a:chOff x="4827813" y="2534636"/>
            <a:chExt cx="996651" cy="178504"/>
          </a:xfrm>
        </p:grpSpPr>
        <p:sp>
          <p:nvSpPr>
            <p:cNvPr id="13" name="Oval 12">
              <a:extLst>
                <a:ext uri="{FF2B5EF4-FFF2-40B4-BE49-F238E27FC236}">
                  <a16:creationId xmlns:a16="http://schemas.microsoft.com/office/drawing/2014/main" xmlns="" id="{E397537E-DF51-4990-9447-2DAE98ABC683}"/>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Oval 13">
              <a:extLst>
                <a:ext uri="{FF2B5EF4-FFF2-40B4-BE49-F238E27FC236}">
                  <a16:creationId xmlns:a16="http://schemas.microsoft.com/office/drawing/2014/main" xmlns="" id="{3E99CAB5-81F4-4EA8-8B36-4A70C59861FD}"/>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Oval 14">
              <a:extLst>
                <a:ext uri="{FF2B5EF4-FFF2-40B4-BE49-F238E27FC236}">
                  <a16:creationId xmlns:a16="http://schemas.microsoft.com/office/drawing/2014/main" xmlns="" id="{16AADF9A-A507-4453-8CE3-3F78BB303FA4}"/>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6" name="Oval 15">
              <a:extLst>
                <a:ext uri="{FF2B5EF4-FFF2-40B4-BE49-F238E27FC236}">
                  <a16:creationId xmlns:a16="http://schemas.microsoft.com/office/drawing/2014/main" xmlns="" id="{C33AA69F-C4B8-479C-9F0F-69C184D0611F}"/>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7" name="Oval 16">
            <a:extLst>
              <a:ext uri="{FF2B5EF4-FFF2-40B4-BE49-F238E27FC236}">
                <a16:creationId xmlns:a16="http://schemas.microsoft.com/office/drawing/2014/main" xmlns="" id="{8725921A-0ED5-431E-899C-28A6920B5029}"/>
              </a:ext>
            </a:extLst>
          </p:cNvPr>
          <p:cNvSpPr/>
          <p:nvPr userDrawn="1"/>
        </p:nvSpPr>
        <p:spPr>
          <a:xfrm>
            <a:off x="3456121" y="4718684"/>
            <a:ext cx="2473779"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Oval 17">
            <a:extLst>
              <a:ext uri="{FF2B5EF4-FFF2-40B4-BE49-F238E27FC236}">
                <a16:creationId xmlns:a16="http://schemas.microsoft.com/office/drawing/2014/main" xmlns="" id="{EE8B169A-8A2F-4425-A9A1-1B828428B434}"/>
              </a:ext>
            </a:extLst>
          </p:cNvPr>
          <p:cNvSpPr/>
          <p:nvPr userDrawn="1"/>
        </p:nvSpPr>
        <p:spPr>
          <a:xfrm>
            <a:off x="3217315" y="4494280"/>
            <a:ext cx="951140"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0" name="Straight Connector 19">
            <a:extLst>
              <a:ext uri="{FF2B5EF4-FFF2-40B4-BE49-F238E27FC236}">
                <a16:creationId xmlns:a16="http://schemas.microsoft.com/office/drawing/2014/main" xmlns="" id="{43B45974-F6C7-40D3-9399-E05FA19C565E}"/>
              </a:ext>
            </a:extLst>
          </p:cNvPr>
          <p:cNvCxnSpPr>
            <a:cxnSpLocks/>
          </p:cNvCxnSpPr>
          <p:nvPr userDrawn="1"/>
        </p:nvCxnSpPr>
        <p:spPr>
          <a:xfrm>
            <a:off x="1353561" y="2286312"/>
            <a:ext cx="409300"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Picture Placeholder 9">
            <a:extLst>
              <a:ext uri="{FF2B5EF4-FFF2-40B4-BE49-F238E27FC236}">
                <a16:creationId xmlns:a16="http://schemas.microsoft.com/office/drawing/2014/main" xmlns="" id="{63A2A33D-4D91-454D-A35B-6DA97069EC3F}"/>
              </a:ext>
            </a:extLst>
          </p:cNvPr>
          <p:cNvSpPr>
            <a:spLocks noGrp="1"/>
          </p:cNvSpPr>
          <p:nvPr>
            <p:ph type="pic" sz="quarter" idx="16"/>
          </p:nvPr>
        </p:nvSpPr>
        <p:spPr>
          <a:xfrm>
            <a:off x="7156641" y="555160"/>
            <a:ext cx="1987360" cy="4298197"/>
          </a:xfrm>
          <a:solidFill>
            <a:schemeClr val="bg1">
              <a:lumMod val="85000"/>
            </a:schemeClr>
          </a:solidFill>
        </p:spPr>
        <p:txBody>
          <a:bodyPr anchor="ctr"/>
          <a:lstStyle>
            <a:lvl1pPr marL="0" indent="0" algn="ctr">
              <a:buNone/>
              <a:defRPr/>
            </a:lvl1pPr>
          </a:lstStyle>
          <a:p>
            <a:r>
              <a:rPr lang="en-US" noProof="0"/>
              <a:t>Click icon to add picture</a:t>
            </a:r>
            <a:endParaRPr lang="en-US" noProof="0" dirty="0"/>
          </a:p>
        </p:txBody>
      </p:sp>
      <p:sp>
        <p:nvSpPr>
          <p:cNvPr id="21" name="Picture Placeholder 9">
            <a:extLst>
              <a:ext uri="{FF2B5EF4-FFF2-40B4-BE49-F238E27FC236}">
                <a16:creationId xmlns:a16="http://schemas.microsoft.com/office/drawing/2014/main" xmlns="" id="{7EC67FB7-777C-473E-95B8-585AA8E66406}"/>
              </a:ext>
            </a:extLst>
          </p:cNvPr>
          <p:cNvSpPr>
            <a:spLocks noGrp="1"/>
          </p:cNvSpPr>
          <p:nvPr>
            <p:ph type="pic" sz="quarter" idx="17"/>
          </p:nvPr>
        </p:nvSpPr>
        <p:spPr>
          <a:xfrm>
            <a:off x="4439818" y="4289112"/>
            <a:ext cx="2572805" cy="1672075"/>
          </a:xfrm>
          <a:solidFill>
            <a:schemeClr val="bg1">
              <a:lumMod val="85000"/>
            </a:schemeClr>
          </a:solidFill>
        </p:spPr>
        <p:txBody>
          <a:bodyPr anchor="ctr"/>
          <a:lstStyle>
            <a:lvl1pPr marL="0" indent="0" algn="ctr">
              <a:buNone/>
              <a:defRPr/>
            </a:lvl1pPr>
          </a:lstStyle>
          <a:p>
            <a:r>
              <a:rPr lang="en-US" noProof="0"/>
              <a:t>Click icon to add picture</a:t>
            </a:r>
            <a:endParaRPr lang="en-US" noProof="0" dirty="0"/>
          </a:p>
        </p:txBody>
      </p:sp>
    </p:spTree>
    <p:extLst>
      <p:ext uri="{BB962C8B-B14F-4D97-AF65-F5344CB8AC3E}">
        <p14:creationId xmlns:p14="http://schemas.microsoft.com/office/powerpoint/2010/main" val="234058956"/>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2237E7-A574-47D2-9624-D12F47560519}"/>
              </a:ext>
            </a:extLst>
          </p:cNvPr>
          <p:cNvSpPr>
            <a:spLocks noGrp="1"/>
          </p:cNvSpPr>
          <p:nvPr>
            <p:ph type="title" hasCustomPrompt="1"/>
          </p:nvPr>
        </p:nvSpPr>
        <p:spPr>
          <a:xfrm>
            <a:off x="272563" y="246187"/>
            <a:ext cx="2404696" cy="1037492"/>
          </a:xfrm>
        </p:spPr>
        <p:txBody>
          <a:bodyPr lIns="0" tIns="0" rIns="0" bIns="0" anchor="b">
            <a:noAutofit/>
          </a:bodyPr>
          <a:lstStyle>
            <a:lvl1pPr>
              <a:defRPr sz="3200" b="1" cap="all" baseline="0"/>
            </a:lvl1pPr>
          </a:lstStyle>
          <a:p>
            <a:r>
              <a:rPr lang="en-US" noProof="0"/>
              <a:t>Title here</a:t>
            </a:r>
          </a:p>
        </p:txBody>
      </p:sp>
      <p:sp>
        <p:nvSpPr>
          <p:cNvPr id="10" name="Slide Number Placeholder 5">
            <a:extLst>
              <a:ext uri="{FF2B5EF4-FFF2-40B4-BE49-F238E27FC236}">
                <a16:creationId xmlns:a16="http://schemas.microsoft.com/office/drawing/2014/main" xmlns="" id="{99564622-96D9-48C4-BB60-87F3F7C8E122}"/>
              </a:ext>
            </a:extLst>
          </p:cNvPr>
          <p:cNvSpPr>
            <a:spLocks noGrp="1"/>
          </p:cNvSpPr>
          <p:nvPr>
            <p:ph type="sldNum" sz="quarter" idx="12"/>
          </p:nvPr>
        </p:nvSpPr>
        <p:spPr>
          <a:xfrm>
            <a:off x="6814039" y="6463210"/>
            <a:ext cx="2057400" cy="249385"/>
          </a:xfrm>
        </p:spPr>
        <p:txBody>
          <a:bodyPr/>
          <a:lstStyle>
            <a:lvl1pPr algn="r">
              <a:defRPr sz="900">
                <a:solidFill>
                  <a:schemeClr val="accent3"/>
                </a:solidFill>
              </a:defRPr>
            </a:lvl1pPr>
          </a:lstStyle>
          <a:p>
            <a:fld id="{48BB047D-A6CD-43AB-96F0-683C726B586B}" type="slidenum">
              <a:rPr lang="en-US" smtClean="0">
                <a:solidFill>
                  <a:srgbClr val="7F7F7F"/>
                </a:solidFill>
              </a:rPr>
              <a:pPr/>
              <a:t>‹#›</a:t>
            </a:fld>
            <a:endParaRPr lang="en-US" dirty="0">
              <a:solidFill>
                <a:srgbClr val="7F7F7F"/>
              </a:solidFill>
            </a:endParaRPr>
          </a:p>
        </p:txBody>
      </p:sp>
      <p:grpSp>
        <p:nvGrpSpPr>
          <p:cNvPr id="6" name="Group 5">
            <a:extLst>
              <a:ext uri="{FF2B5EF4-FFF2-40B4-BE49-F238E27FC236}">
                <a16:creationId xmlns:a16="http://schemas.microsoft.com/office/drawing/2014/main" xmlns="" id="{A6A27954-3A0E-430B-AD48-05A3F3278D70}"/>
              </a:ext>
            </a:extLst>
          </p:cNvPr>
          <p:cNvGrpSpPr/>
          <p:nvPr userDrawn="1"/>
        </p:nvGrpSpPr>
        <p:grpSpPr>
          <a:xfrm>
            <a:off x="-18041" y="1452567"/>
            <a:ext cx="2538920" cy="134113"/>
            <a:chOff x="-24055" y="1452565"/>
            <a:chExt cx="2374534" cy="0"/>
          </a:xfrm>
        </p:grpSpPr>
        <p:cxnSp>
          <p:nvCxnSpPr>
            <p:cNvPr id="12" name="Straight Connector 11">
              <a:extLst>
                <a:ext uri="{FF2B5EF4-FFF2-40B4-BE49-F238E27FC236}">
                  <a16:creationId xmlns:a16="http://schemas.microsoft.com/office/drawing/2014/main" xmlns="" id="{D9C089FD-3BC7-434F-810A-04F78AFC84D2}"/>
                </a:ext>
              </a:extLst>
            </p:cNvPr>
            <p:cNvCxnSpPr>
              <a:cxnSpLocks/>
            </p:cNvCxnSpPr>
            <p:nvPr userDrawn="1"/>
          </p:nvCxnSpPr>
          <p:spPr>
            <a:xfrm>
              <a:off x="-24055" y="1452565"/>
              <a:ext cx="171783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EF7AC837-D78F-424C-9FDC-C3A445A5E0B6}"/>
                </a:ext>
              </a:extLst>
            </p:cNvPr>
            <p:cNvCxnSpPr>
              <a:cxnSpLocks/>
            </p:cNvCxnSpPr>
            <p:nvPr userDrawn="1"/>
          </p:nvCxnSpPr>
          <p:spPr>
            <a:xfrm>
              <a:off x="1804745" y="1452565"/>
              <a:ext cx="54573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5" name="Oval 24">
            <a:extLst>
              <a:ext uri="{FF2B5EF4-FFF2-40B4-BE49-F238E27FC236}">
                <a16:creationId xmlns:a16="http://schemas.microsoft.com/office/drawing/2014/main" xmlns="" id="{3F366940-FB5E-4B76-8829-80C14F137B3A}"/>
              </a:ext>
            </a:extLst>
          </p:cNvPr>
          <p:cNvSpPr/>
          <p:nvPr userDrawn="1"/>
        </p:nvSpPr>
        <p:spPr>
          <a:xfrm>
            <a:off x="7688547" y="555159"/>
            <a:ext cx="2473779" cy="3298372"/>
          </a:xfrm>
          <a:prstGeom prst="ellipse">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6" name="Oval 25">
            <a:extLst>
              <a:ext uri="{FF2B5EF4-FFF2-40B4-BE49-F238E27FC236}">
                <a16:creationId xmlns:a16="http://schemas.microsoft.com/office/drawing/2014/main" xmlns="" id="{75486FFB-46EF-4E74-BFFF-7ED054DB0D9C}"/>
              </a:ext>
            </a:extLst>
          </p:cNvPr>
          <p:cNvSpPr/>
          <p:nvPr userDrawn="1"/>
        </p:nvSpPr>
        <p:spPr>
          <a:xfrm>
            <a:off x="7449741" y="330754"/>
            <a:ext cx="951140" cy="1268186"/>
          </a:xfrm>
          <a:prstGeom prst="ellipse">
            <a:avLst/>
          </a:prstGeom>
          <a:no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27" name="Group 26">
            <a:extLst>
              <a:ext uri="{FF2B5EF4-FFF2-40B4-BE49-F238E27FC236}">
                <a16:creationId xmlns:a16="http://schemas.microsoft.com/office/drawing/2014/main" xmlns="" id="{6D35CCD2-B73F-944C-B572-7FBFC7DE22E4}"/>
              </a:ext>
            </a:extLst>
          </p:cNvPr>
          <p:cNvGrpSpPr/>
          <p:nvPr userDrawn="1"/>
        </p:nvGrpSpPr>
        <p:grpSpPr>
          <a:xfrm>
            <a:off x="272563" y="421048"/>
            <a:ext cx="561599" cy="134113"/>
            <a:chOff x="4827813" y="2534636"/>
            <a:chExt cx="996651" cy="178504"/>
          </a:xfrm>
        </p:grpSpPr>
        <p:sp>
          <p:nvSpPr>
            <p:cNvPr id="28" name="Oval 27">
              <a:extLst>
                <a:ext uri="{FF2B5EF4-FFF2-40B4-BE49-F238E27FC236}">
                  <a16:creationId xmlns:a16="http://schemas.microsoft.com/office/drawing/2014/main" xmlns="" id="{9D8F78D8-558F-3540-A5F4-B1AD8942B341}"/>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5" name="Oval 34">
              <a:extLst>
                <a:ext uri="{FF2B5EF4-FFF2-40B4-BE49-F238E27FC236}">
                  <a16:creationId xmlns:a16="http://schemas.microsoft.com/office/drawing/2014/main" xmlns="" id="{3F8F621A-F298-2B48-B7E0-8D9BEE8AA763}"/>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6" name="Oval 35">
              <a:extLst>
                <a:ext uri="{FF2B5EF4-FFF2-40B4-BE49-F238E27FC236}">
                  <a16:creationId xmlns:a16="http://schemas.microsoft.com/office/drawing/2014/main" xmlns="" id="{C17A3A3B-82AE-0A46-AE32-9B111F975BDB}"/>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sp>
          <p:nvSpPr>
            <p:cNvPr id="37" name="Oval 36">
              <a:extLst>
                <a:ext uri="{FF2B5EF4-FFF2-40B4-BE49-F238E27FC236}">
                  <a16:creationId xmlns:a16="http://schemas.microsoft.com/office/drawing/2014/main" xmlns="" id="{DF206CE3-6B94-C340-8BA3-A2A4E407E499}"/>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grpSp>
      <p:sp>
        <p:nvSpPr>
          <p:cNvPr id="30" name="Text Placeholder 3">
            <a:extLst>
              <a:ext uri="{FF2B5EF4-FFF2-40B4-BE49-F238E27FC236}">
                <a16:creationId xmlns:a16="http://schemas.microsoft.com/office/drawing/2014/main" xmlns="" id="{1B247C0B-04BA-4D5C-A41D-AEA60217241B}"/>
              </a:ext>
            </a:extLst>
          </p:cNvPr>
          <p:cNvSpPr>
            <a:spLocks noGrp="1"/>
          </p:cNvSpPr>
          <p:nvPr>
            <p:ph type="body" sz="half" idx="2" hasCustomPrompt="1"/>
          </p:nvPr>
        </p:nvSpPr>
        <p:spPr>
          <a:xfrm>
            <a:off x="272563" y="2057400"/>
            <a:ext cx="240469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31" name="Content Placeholder 2">
            <a:extLst>
              <a:ext uri="{FF2B5EF4-FFF2-40B4-BE49-F238E27FC236}">
                <a16:creationId xmlns:a16="http://schemas.microsoft.com/office/drawing/2014/main" xmlns="" id="{194C619D-34F6-4A29-857A-D76007218728}"/>
              </a:ext>
            </a:extLst>
          </p:cNvPr>
          <p:cNvSpPr>
            <a:spLocks noGrp="1"/>
          </p:cNvSpPr>
          <p:nvPr>
            <p:ph idx="1" hasCustomPrompt="1"/>
          </p:nvPr>
        </p:nvSpPr>
        <p:spPr>
          <a:xfrm>
            <a:off x="2916064" y="246188"/>
            <a:ext cx="5600479" cy="5614864"/>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140468934"/>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2237E7-A574-47D2-9624-D12F47560519}"/>
              </a:ext>
            </a:extLst>
          </p:cNvPr>
          <p:cNvSpPr>
            <a:spLocks noGrp="1"/>
          </p:cNvSpPr>
          <p:nvPr>
            <p:ph type="title"/>
          </p:nvPr>
        </p:nvSpPr>
        <p:spPr>
          <a:xfrm>
            <a:off x="272565" y="246187"/>
            <a:ext cx="8598876" cy="1037492"/>
          </a:xfrm>
        </p:spPr>
        <p:txBody>
          <a:bodyPr lIns="0" tIns="0" rIns="0" bIns="0" anchor="b">
            <a:noAutofit/>
          </a:bodyPr>
          <a:lstStyle>
            <a:lvl1pPr>
              <a:defRPr sz="3200" b="1" cap="all" baseline="0"/>
            </a:lvl1pPr>
          </a:lstStyle>
          <a:p>
            <a:r>
              <a:rPr lang="en-US" noProof="0"/>
              <a:t>Click to edit Master title style</a:t>
            </a:r>
          </a:p>
        </p:txBody>
      </p:sp>
      <p:sp>
        <p:nvSpPr>
          <p:cNvPr id="10" name="Slide Number Placeholder 5">
            <a:extLst>
              <a:ext uri="{FF2B5EF4-FFF2-40B4-BE49-F238E27FC236}">
                <a16:creationId xmlns:a16="http://schemas.microsoft.com/office/drawing/2014/main" xmlns="" id="{99564622-96D9-48C4-BB60-87F3F7C8E122}"/>
              </a:ext>
            </a:extLst>
          </p:cNvPr>
          <p:cNvSpPr>
            <a:spLocks noGrp="1"/>
          </p:cNvSpPr>
          <p:nvPr>
            <p:ph type="sldNum" sz="quarter" idx="12"/>
          </p:nvPr>
        </p:nvSpPr>
        <p:spPr>
          <a:xfrm>
            <a:off x="6814039" y="6463210"/>
            <a:ext cx="2057400" cy="249385"/>
          </a:xfrm>
        </p:spPr>
        <p:txBody>
          <a:bodyPr/>
          <a:lstStyle>
            <a:lvl1pPr algn="r">
              <a:defRPr sz="900">
                <a:solidFill>
                  <a:schemeClr val="accent3"/>
                </a:solidFill>
              </a:defRPr>
            </a:lvl1pPr>
          </a:lstStyle>
          <a:p>
            <a:fld id="{48BB047D-A6CD-43AB-96F0-683C726B586B}" type="slidenum">
              <a:rPr lang="en-US" smtClean="0">
                <a:solidFill>
                  <a:srgbClr val="7F7F7F"/>
                </a:solidFill>
              </a:rPr>
              <a:pPr/>
              <a:t>‹#›</a:t>
            </a:fld>
            <a:endParaRPr lang="en-US" dirty="0">
              <a:solidFill>
                <a:srgbClr val="7F7F7F"/>
              </a:solidFill>
            </a:endParaRPr>
          </a:p>
        </p:txBody>
      </p:sp>
      <p:cxnSp>
        <p:nvCxnSpPr>
          <p:cNvPr id="12" name="Straight Connector 11">
            <a:extLst>
              <a:ext uri="{FF2B5EF4-FFF2-40B4-BE49-F238E27FC236}">
                <a16:creationId xmlns:a16="http://schemas.microsoft.com/office/drawing/2014/main" xmlns="" id="{D9C089FD-3BC7-434F-810A-04F78AFC84D2}"/>
              </a:ext>
            </a:extLst>
          </p:cNvPr>
          <p:cNvCxnSpPr>
            <a:cxnSpLocks/>
          </p:cNvCxnSpPr>
          <p:nvPr userDrawn="1"/>
        </p:nvCxnSpPr>
        <p:spPr>
          <a:xfrm>
            <a:off x="-18040" y="1452565"/>
            <a:ext cx="1288373"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EF7AC837-D78F-424C-9FDC-C3A445A5E0B6}"/>
              </a:ext>
            </a:extLst>
          </p:cNvPr>
          <p:cNvCxnSpPr>
            <a:cxnSpLocks/>
          </p:cNvCxnSpPr>
          <p:nvPr userDrawn="1"/>
        </p:nvCxnSpPr>
        <p:spPr>
          <a:xfrm>
            <a:off x="1353561" y="1452565"/>
            <a:ext cx="409300"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6831C4EF-58CF-4AEC-9F81-CB38D946A457}"/>
              </a:ext>
            </a:extLst>
          </p:cNvPr>
          <p:cNvCxnSpPr>
            <a:cxnSpLocks/>
          </p:cNvCxnSpPr>
          <p:nvPr userDrawn="1"/>
        </p:nvCxnSpPr>
        <p:spPr>
          <a:xfrm flipV="1">
            <a:off x="1840833" y="1429122"/>
            <a:ext cx="7303168" cy="15383"/>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xmlns="" id="{EC7CCE55-AF4E-4245-BFBC-DEC36E1D4A47}"/>
              </a:ext>
            </a:extLst>
          </p:cNvPr>
          <p:cNvGrpSpPr/>
          <p:nvPr userDrawn="1"/>
        </p:nvGrpSpPr>
        <p:grpSpPr>
          <a:xfrm>
            <a:off x="272563" y="421048"/>
            <a:ext cx="561599" cy="134113"/>
            <a:chOff x="4827813" y="2534636"/>
            <a:chExt cx="996651" cy="178504"/>
          </a:xfrm>
        </p:grpSpPr>
        <p:sp>
          <p:nvSpPr>
            <p:cNvPr id="20" name="Oval 19">
              <a:extLst>
                <a:ext uri="{FF2B5EF4-FFF2-40B4-BE49-F238E27FC236}">
                  <a16:creationId xmlns:a16="http://schemas.microsoft.com/office/drawing/2014/main" xmlns="" id="{A13A9D50-C6EA-F04C-BB84-891959D759F9}"/>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Oval 20">
              <a:extLst>
                <a:ext uri="{FF2B5EF4-FFF2-40B4-BE49-F238E27FC236}">
                  <a16:creationId xmlns:a16="http://schemas.microsoft.com/office/drawing/2014/main" xmlns="" id="{2790B908-BCFE-FA4B-B5E3-36C62E088DE9}"/>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 name="Oval 22">
              <a:extLst>
                <a:ext uri="{FF2B5EF4-FFF2-40B4-BE49-F238E27FC236}">
                  <a16:creationId xmlns:a16="http://schemas.microsoft.com/office/drawing/2014/main" xmlns="" id="{C96D4A9D-D054-044B-8920-BE06A68ED267}"/>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sp>
          <p:nvSpPr>
            <p:cNvPr id="24" name="Oval 23">
              <a:extLst>
                <a:ext uri="{FF2B5EF4-FFF2-40B4-BE49-F238E27FC236}">
                  <a16:creationId xmlns:a16="http://schemas.microsoft.com/office/drawing/2014/main" xmlns="" id="{843643B7-9DFD-8C46-881C-69B3D67CA91A}"/>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grpSp>
      <p:sp>
        <p:nvSpPr>
          <p:cNvPr id="13" name="Oval 12">
            <a:extLst>
              <a:ext uri="{FF2B5EF4-FFF2-40B4-BE49-F238E27FC236}">
                <a16:creationId xmlns:a16="http://schemas.microsoft.com/office/drawing/2014/main" xmlns="" id="{82D9D565-739D-4898-97BD-79EB8C7F91EC}"/>
              </a:ext>
            </a:extLst>
          </p:cNvPr>
          <p:cNvSpPr/>
          <p:nvPr userDrawn="1"/>
        </p:nvSpPr>
        <p:spPr>
          <a:xfrm>
            <a:off x="3456121" y="4718684"/>
            <a:ext cx="2473779"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Oval 13">
            <a:extLst>
              <a:ext uri="{FF2B5EF4-FFF2-40B4-BE49-F238E27FC236}">
                <a16:creationId xmlns:a16="http://schemas.microsoft.com/office/drawing/2014/main" xmlns="" id="{620FADA3-E777-489C-976D-0B0C4FD31310}"/>
              </a:ext>
            </a:extLst>
          </p:cNvPr>
          <p:cNvSpPr/>
          <p:nvPr userDrawn="1"/>
        </p:nvSpPr>
        <p:spPr>
          <a:xfrm>
            <a:off x="3217315" y="4494280"/>
            <a:ext cx="951140"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422459796"/>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xmlns="" id="{99564622-96D9-48C4-BB60-87F3F7C8E122}"/>
              </a:ext>
            </a:extLst>
          </p:cNvPr>
          <p:cNvSpPr>
            <a:spLocks noGrp="1"/>
          </p:cNvSpPr>
          <p:nvPr>
            <p:ph type="sldNum" sz="quarter" idx="12"/>
          </p:nvPr>
        </p:nvSpPr>
        <p:spPr>
          <a:xfrm>
            <a:off x="6814039" y="6463210"/>
            <a:ext cx="2057400" cy="249385"/>
          </a:xfrm>
        </p:spPr>
        <p:txBody>
          <a:bodyPr/>
          <a:lstStyle>
            <a:lvl1pPr algn="r">
              <a:defRPr sz="900">
                <a:solidFill>
                  <a:schemeClr val="accent3"/>
                </a:solidFill>
              </a:defRPr>
            </a:lvl1pPr>
          </a:lstStyle>
          <a:p>
            <a:fld id="{48BB047D-A6CD-43AB-96F0-683C726B586B}" type="slidenum">
              <a:rPr lang="en-US" smtClean="0">
                <a:solidFill>
                  <a:srgbClr val="7F7F7F"/>
                </a:solidFill>
              </a:rPr>
              <a:pPr/>
              <a:t>‹#›</a:t>
            </a:fld>
            <a:endParaRPr lang="en-US" dirty="0">
              <a:solidFill>
                <a:srgbClr val="7F7F7F"/>
              </a:solidFill>
            </a:endParaRPr>
          </a:p>
        </p:txBody>
      </p:sp>
      <p:grpSp>
        <p:nvGrpSpPr>
          <p:cNvPr id="4" name="Group 3">
            <a:extLst>
              <a:ext uri="{FF2B5EF4-FFF2-40B4-BE49-F238E27FC236}">
                <a16:creationId xmlns:a16="http://schemas.microsoft.com/office/drawing/2014/main" xmlns="" id="{8DCE8039-0D05-4A75-878A-907B8D44B9E7}"/>
              </a:ext>
            </a:extLst>
          </p:cNvPr>
          <p:cNvGrpSpPr/>
          <p:nvPr userDrawn="1"/>
        </p:nvGrpSpPr>
        <p:grpSpPr>
          <a:xfrm>
            <a:off x="272563" y="421048"/>
            <a:ext cx="561599" cy="134113"/>
            <a:chOff x="4827813" y="2534636"/>
            <a:chExt cx="996651" cy="178504"/>
          </a:xfrm>
        </p:grpSpPr>
        <p:sp>
          <p:nvSpPr>
            <p:cNvPr id="5" name="Oval 4">
              <a:extLst>
                <a:ext uri="{FF2B5EF4-FFF2-40B4-BE49-F238E27FC236}">
                  <a16:creationId xmlns:a16="http://schemas.microsoft.com/office/drawing/2014/main" xmlns="" id="{C1402252-45E8-45B3-BA5E-DFA33A45474E}"/>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Oval 5">
              <a:extLst>
                <a:ext uri="{FF2B5EF4-FFF2-40B4-BE49-F238E27FC236}">
                  <a16:creationId xmlns:a16="http://schemas.microsoft.com/office/drawing/2014/main" xmlns="" id="{1300C883-1ACE-4AF3-9875-792A769588D5}"/>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Oval 6">
              <a:extLst>
                <a:ext uri="{FF2B5EF4-FFF2-40B4-BE49-F238E27FC236}">
                  <a16:creationId xmlns:a16="http://schemas.microsoft.com/office/drawing/2014/main" xmlns="" id="{E75483D7-E612-43D2-9B0E-C69356C160DA}"/>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sp>
          <p:nvSpPr>
            <p:cNvPr id="8" name="Oval 7">
              <a:extLst>
                <a:ext uri="{FF2B5EF4-FFF2-40B4-BE49-F238E27FC236}">
                  <a16:creationId xmlns:a16="http://schemas.microsoft.com/office/drawing/2014/main" xmlns="" id="{F279C5F2-4C7F-4470-A44F-E8AD69AC9FA0}"/>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grpSp>
    </p:spTree>
    <p:extLst>
      <p:ext uri="{BB962C8B-B14F-4D97-AF65-F5344CB8AC3E}">
        <p14:creationId xmlns:p14="http://schemas.microsoft.com/office/powerpoint/2010/main" val="3571659093"/>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8582E5-8FA2-4056-805F-EF36F7066893}"/>
              </a:ext>
            </a:extLst>
          </p:cNvPr>
          <p:cNvSpPr>
            <a:spLocks noGrp="1"/>
          </p:cNvSpPr>
          <p:nvPr>
            <p:ph type="ctrTitle" hasCustomPrompt="1"/>
          </p:nvPr>
        </p:nvSpPr>
        <p:spPr>
          <a:xfrm>
            <a:off x="3514727" y="2726873"/>
            <a:ext cx="5425168" cy="832077"/>
          </a:xfrm>
        </p:spPr>
        <p:txBody>
          <a:bodyPr anchor="b">
            <a:normAutofit/>
          </a:bodyPr>
          <a:lstStyle>
            <a:lvl1pPr algn="l">
              <a:defRPr sz="4800" b="1" cap="all" baseline="0">
                <a:solidFill>
                  <a:schemeClr val="tx1"/>
                </a:solidFill>
              </a:defRPr>
            </a:lvl1pPr>
          </a:lstStyle>
          <a:p>
            <a:r>
              <a:rPr lang="en-US" noProof="0"/>
              <a:t>Presentation title</a:t>
            </a:r>
          </a:p>
        </p:txBody>
      </p:sp>
      <p:sp>
        <p:nvSpPr>
          <p:cNvPr id="3" name="Subtitle 2">
            <a:extLst>
              <a:ext uri="{FF2B5EF4-FFF2-40B4-BE49-F238E27FC236}">
                <a16:creationId xmlns:a16="http://schemas.microsoft.com/office/drawing/2014/main" xmlns="" id="{1C085D6F-874B-44F8-B241-51EF13CA9C8B}"/>
              </a:ext>
            </a:extLst>
          </p:cNvPr>
          <p:cNvSpPr>
            <a:spLocks noGrp="1"/>
          </p:cNvSpPr>
          <p:nvPr>
            <p:ph type="subTitle" idx="1"/>
          </p:nvPr>
        </p:nvSpPr>
        <p:spPr>
          <a:xfrm>
            <a:off x="3514727" y="3569382"/>
            <a:ext cx="5425168" cy="365125"/>
          </a:xfrm>
        </p:spPr>
        <p:txBody>
          <a:bodyPr lIns="0">
            <a:norm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4" name="Date Placeholder 3">
            <a:extLst>
              <a:ext uri="{FF2B5EF4-FFF2-40B4-BE49-F238E27FC236}">
                <a16:creationId xmlns:a16="http://schemas.microsoft.com/office/drawing/2014/main" xmlns="" id="{ABDE5D2F-535D-4D7C-9BE1-84BFEC7A6547}"/>
              </a:ext>
            </a:extLst>
          </p:cNvPr>
          <p:cNvSpPr>
            <a:spLocks noGrp="1"/>
          </p:cNvSpPr>
          <p:nvPr>
            <p:ph type="dt" sz="half" idx="10"/>
          </p:nvPr>
        </p:nvSpPr>
        <p:spPr>
          <a:xfrm>
            <a:off x="628649" y="6356353"/>
            <a:ext cx="2057400" cy="365125"/>
          </a:xfrm>
          <a:prstGeom prst="rect">
            <a:avLst/>
          </a:prstGeom>
        </p:spPr>
        <p:txBody>
          <a:bodyPr/>
          <a:lstStyle/>
          <a:p>
            <a:fld id="{C1F93407-1483-4B80-86DE-DAE1D4D89093}" type="datetimeFigureOut">
              <a:rPr lang="en-US" smtClean="0">
                <a:solidFill>
                  <a:prstClr val="black"/>
                </a:solidFill>
              </a:rPr>
              <a:pPr/>
              <a:t>9/16/2019</a:t>
            </a:fld>
            <a:endParaRPr lang="en-US" dirty="0">
              <a:solidFill>
                <a:prstClr val="black"/>
              </a:solidFill>
            </a:endParaRPr>
          </a:p>
        </p:txBody>
      </p:sp>
      <p:cxnSp>
        <p:nvCxnSpPr>
          <p:cNvPr id="7" name="Straight Connector 6">
            <a:extLst>
              <a:ext uri="{FF2B5EF4-FFF2-40B4-BE49-F238E27FC236}">
                <a16:creationId xmlns:a16="http://schemas.microsoft.com/office/drawing/2014/main" xmlns="" id="{64363625-95D4-4DF0-A1AA-D060728EC426}"/>
              </a:ext>
            </a:extLst>
          </p:cNvPr>
          <p:cNvCxnSpPr>
            <a:cxnSpLocks/>
          </p:cNvCxnSpPr>
          <p:nvPr userDrawn="1"/>
        </p:nvCxnSpPr>
        <p:spPr>
          <a:xfrm>
            <a:off x="3620862" y="4082142"/>
            <a:ext cx="1116465"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xmlns="" id="{ECBCF8A4-C2B4-4945-8D79-C9D46B7FBECB}"/>
              </a:ext>
            </a:extLst>
          </p:cNvPr>
          <p:cNvGrpSpPr/>
          <p:nvPr userDrawn="1"/>
        </p:nvGrpSpPr>
        <p:grpSpPr>
          <a:xfrm>
            <a:off x="3595107" y="2475190"/>
            <a:ext cx="561599" cy="134113"/>
            <a:chOff x="4827813" y="2534636"/>
            <a:chExt cx="996651" cy="178504"/>
          </a:xfrm>
        </p:grpSpPr>
        <p:sp>
          <p:nvSpPr>
            <p:cNvPr id="9" name="Oval 8">
              <a:extLst>
                <a:ext uri="{FF2B5EF4-FFF2-40B4-BE49-F238E27FC236}">
                  <a16:creationId xmlns:a16="http://schemas.microsoft.com/office/drawing/2014/main" xmlns="" id="{479C2256-8A0F-4625-86F0-FB439F3EAD4E}"/>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Oval 9">
              <a:extLst>
                <a:ext uri="{FF2B5EF4-FFF2-40B4-BE49-F238E27FC236}">
                  <a16:creationId xmlns:a16="http://schemas.microsoft.com/office/drawing/2014/main" xmlns="" id="{253CF488-6D31-4B63-A3C6-C4D838C23FCE}"/>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Oval 10">
              <a:extLst>
                <a:ext uri="{FF2B5EF4-FFF2-40B4-BE49-F238E27FC236}">
                  <a16:creationId xmlns:a16="http://schemas.microsoft.com/office/drawing/2014/main" xmlns="" id="{E32985B6-7260-445A-A580-6993E0DEBFD9}"/>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sp>
          <p:nvSpPr>
            <p:cNvPr id="12" name="Oval 11">
              <a:extLst>
                <a:ext uri="{FF2B5EF4-FFF2-40B4-BE49-F238E27FC236}">
                  <a16:creationId xmlns:a16="http://schemas.microsoft.com/office/drawing/2014/main" xmlns="" id="{3BC682E1-4E5D-4006-81EA-550DD98166E4}"/>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grpSp>
      <p:sp>
        <p:nvSpPr>
          <p:cNvPr id="14" name="Picture Placeholder 13">
            <a:extLst>
              <a:ext uri="{FF2B5EF4-FFF2-40B4-BE49-F238E27FC236}">
                <a16:creationId xmlns:a16="http://schemas.microsoft.com/office/drawing/2014/main" xmlns="" id="{F0C7F772-E2DA-4B13-AC2E-28A0EE6D8465}"/>
              </a:ext>
            </a:extLst>
          </p:cNvPr>
          <p:cNvSpPr>
            <a:spLocks noGrp="1"/>
          </p:cNvSpPr>
          <p:nvPr>
            <p:ph type="pic" sz="quarter" idx="13"/>
          </p:nvPr>
        </p:nvSpPr>
        <p:spPr>
          <a:xfrm>
            <a:off x="1" y="1"/>
            <a:ext cx="3318272" cy="6858000"/>
          </a:xfrm>
          <a:solidFill>
            <a:schemeClr val="bg2"/>
          </a:solidFill>
        </p:spPr>
        <p:txBody>
          <a:bodyPr anchor="ctr"/>
          <a:lstStyle>
            <a:lvl1pPr marL="0" indent="0" algn="ctr">
              <a:buNone/>
              <a:defRPr/>
            </a:lvl1pPr>
          </a:lstStyle>
          <a:p>
            <a:r>
              <a:rPr lang="en-US" noProof="0"/>
              <a:t>Click icon to add picture</a:t>
            </a:r>
            <a:endParaRPr lang="en-US" noProof="0" dirty="0"/>
          </a:p>
        </p:txBody>
      </p:sp>
      <p:sp>
        <p:nvSpPr>
          <p:cNvPr id="15" name="Oval 14">
            <a:extLst>
              <a:ext uri="{FF2B5EF4-FFF2-40B4-BE49-F238E27FC236}">
                <a16:creationId xmlns:a16="http://schemas.microsoft.com/office/drawing/2014/main" xmlns="" id="{47953C80-71A5-4AA2-AEAD-21948D1AA6DC}"/>
              </a:ext>
            </a:extLst>
          </p:cNvPr>
          <p:cNvSpPr/>
          <p:nvPr userDrawn="1"/>
        </p:nvSpPr>
        <p:spPr>
          <a:xfrm>
            <a:off x="6466113" y="4408715"/>
            <a:ext cx="2473779"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Oval 15">
            <a:extLst>
              <a:ext uri="{FF2B5EF4-FFF2-40B4-BE49-F238E27FC236}">
                <a16:creationId xmlns:a16="http://schemas.microsoft.com/office/drawing/2014/main" xmlns="" id="{9C4582D1-F710-4E2F-9868-CB89116D5932}"/>
              </a:ext>
            </a:extLst>
          </p:cNvPr>
          <p:cNvSpPr/>
          <p:nvPr userDrawn="1"/>
        </p:nvSpPr>
        <p:spPr>
          <a:xfrm>
            <a:off x="6227310" y="4184311"/>
            <a:ext cx="951140"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5287948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Content, and Large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C16441-0F1F-453B-BACF-543CEDE2AE72}"/>
              </a:ext>
            </a:extLst>
          </p:cNvPr>
          <p:cNvSpPr>
            <a:spLocks noGrp="1"/>
          </p:cNvSpPr>
          <p:nvPr>
            <p:ph type="title"/>
          </p:nvPr>
        </p:nvSpPr>
        <p:spPr>
          <a:xfrm>
            <a:off x="4431324" y="1046164"/>
            <a:ext cx="4084027" cy="1114784"/>
          </a:xfrm>
        </p:spPr>
        <p:txBody>
          <a:bodyPr lIns="0" tIns="0" rIns="0" bIns="0" anchor="b">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xmlns="" id="{61EC9302-80D9-4A88-8591-DE2D4BA1F91A}"/>
              </a:ext>
            </a:extLst>
          </p:cNvPr>
          <p:cNvSpPr>
            <a:spLocks noGrp="1"/>
          </p:cNvSpPr>
          <p:nvPr>
            <p:ph idx="1" hasCustomPrompt="1"/>
          </p:nvPr>
        </p:nvSpPr>
        <p:spPr>
          <a:xfrm>
            <a:off x="4431325" y="2506665"/>
            <a:ext cx="4084028" cy="3454523"/>
          </a:xfrm>
        </p:spPr>
        <p:txBody>
          <a:bodyPr lIns="0" tIns="0" rIns="0" bIns="0">
            <a:noAutofit/>
          </a:bodyPr>
          <a:lstStyle>
            <a:lvl1pPr>
              <a:lnSpc>
                <a:spcPct val="100000"/>
              </a:lnSpc>
              <a:buClr>
                <a:schemeClr val="accent1"/>
              </a:buClr>
              <a:defRPr sz="1800"/>
            </a:lvl1pPr>
            <a:lvl2pPr>
              <a:lnSpc>
                <a:spcPct val="100000"/>
              </a:lnSpc>
              <a:buClr>
                <a:schemeClr val="accent1"/>
              </a:buClr>
              <a:defRPr sz="1600"/>
            </a:lvl2pPr>
            <a:lvl3pPr>
              <a:lnSpc>
                <a:spcPct val="100000"/>
              </a:lnSpc>
              <a:buClr>
                <a:schemeClr val="accent1"/>
              </a:buClr>
              <a:defRPr sz="1400"/>
            </a:lvl3pPr>
            <a:lvl4pPr>
              <a:lnSpc>
                <a:spcPct val="100000"/>
              </a:lnSpc>
              <a:buClr>
                <a:schemeClr val="accent1"/>
              </a:buClr>
              <a:defRPr sz="1200"/>
            </a:lvl4pPr>
            <a:lvl5pPr>
              <a:lnSpc>
                <a:spcPct val="100000"/>
              </a:lnSpc>
              <a:buClr>
                <a:schemeClr val="accent1"/>
              </a:buClr>
              <a:defRPr sz="12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Slide Number Placeholder 5">
            <a:extLst>
              <a:ext uri="{FF2B5EF4-FFF2-40B4-BE49-F238E27FC236}">
                <a16:creationId xmlns:a16="http://schemas.microsoft.com/office/drawing/2014/main" xmlns="" id="{2C89B828-B338-413C-B008-0A8566F4881D}"/>
              </a:ext>
            </a:extLst>
          </p:cNvPr>
          <p:cNvSpPr>
            <a:spLocks noGrp="1"/>
          </p:cNvSpPr>
          <p:nvPr>
            <p:ph type="sldNum" sz="quarter" idx="12"/>
          </p:nvPr>
        </p:nvSpPr>
        <p:spPr>
          <a:xfrm>
            <a:off x="6814039" y="6463210"/>
            <a:ext cx="2057400" cy="249385"/>
          </a:xfrm>
        </p:spPr>
        <p:txBody>
          <a:bodyPr/>
          <a:lstStyle>
            <a:lvl1pPr algn="r">
              <a:defRPr sz="900">
                <a:solidFill>
                  <a:schemeClr val="accent3"/>
                </a:solidFill>
              </a:defRPr>
            </a:lvl1pPr>
          </a:lstStyle>
          <a:p>
            <a:fld id="{48BB047D-A6CD-43AB-96F0-683C726B586B}" type="slidenum">
              <a:rPr lang="en-US" smtClean="0">
                <a:solidFill>
                  <a:srgbClr val="7F7F7F"/>
                </a:solidFill>
              </a:rPr>
              <a:pPr/>
              <a:t>‹#›</a:t>
            </a:fld>
            <a:endParaRPr lang="en-US" dirty="0">
              <a:solidFill>
                <a:srgbClr val="7F7F7F"/>
              </a:solidFill>
            </a:endParaRPr>
          </a:p>
        </p:txBody>
      </p:sp>
      <p:sp>
        <p:nvSpPr>
          <p:cNvPr id="8" name="Content Placeholder 16">
            <a:extLst>
              <a:ext uri="{FF2B5EF4-FFF2-40B4-BE49-F238E27FC236}">
                <a16:creationId xmlns:a16="http://schemas.microsoft.com/office/drawing/2014/main" xmlns="" id="{6AEAE6ED-58FA-4039-939A-E4032520CB3C}"/>
              </a:ext>
            </a:extLst>
          </p:cNvPr>
          <p:cNvSpPr>
            <a:spLocks noGrp="1"/>
          </p:cNvSpPr>
          <p:nvPr>
            <p:ph sz="quarter" idx="14" hasCustomPrompt="1"/>
          </p:nvPr>
        </p:nvSpPr>
        <p:spPr>
          <a:xfrm>
            <a:off x="272563" y="6462715"/>
            <a:ext cx="1696640" cy="249237"/>
          </a:xfrm>
        </p:spPr>
        <p:txBody>
          <a:bodyPr>
            <a:noAutofit/>
          </a:bodyPr>
          <a:lstStyle>
            <a:lvl1pPr marL="0" indent="0">
              <a:buNone/>
              <a:defRPr sz="1400" b="1" cap="all" baseline="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a:t>Your company name</a:t>
            </a:r>
          </a:p>
        </p:txBody>
      </p:sp>
      <p:sp>
        <p:nvSpPr>
          <p:cNvPr id="10" name="Picture Placeholder 9">
            <a:extLst>
              <a:ext uri="{FF2B5EF4-FFF2-40B4-BE49-F238E27FC236}">
                <a16:creationId xmlns:a16="http://schemas.microsoft.com/office/drawing/2014/main" xmlns="" id="{4502AABE-45EB-48A5-AD25-47BD8B79DF61}"/>
              </a:ext>
            </a:extLst>
          </p:cNvPr>
          <p:cNvSpPr>
            <a:spLocks noGrp="1"/>
          </p:cNvSpPr>
          <p:nvPr>
            <p:ph type="pic" sz="quarter" idx="15"/>
          </p:nvPr>
        </p:nvSpPr>
        <p:spPr>
          <a:xfrm>
            <a:off x="351786" y="2"/>
            <a:ext cx="3907631" cy="5961063"/>
          </a:xfrm>
          <a:solidFill>
            <a:schemeClr val="bg1">
              <a:lumMod val="85000"/>
            </a:schemeClr>
          </a:solidFill>
        </p:spPr>
        <p:txBody>
          <a:bodyPr anchor="ctr"/>
          <a:lstStyle>
            <a:lvl1pPr marL="0" indent="0" algn="ctr">
              <a:buNone/>
              <a:defRPr/>
            </a:lvl1pPr>
          </a:lstStyle>
          <a:p>
            <a:r>
              <a:rPr lang="en-US" noProof="0"/>
              <a:t>Click icon to add picture</a:t>
            </a:r>
            <a:endParaRPr lang="en-US" noProof="0" dirty="0"/>
          </a:p>
        </p:txBody>
      </p:sp>
      <p:cxnSp>
        <p:nvCxnSpPr>
          <p:cNvPr id="11" name="Straight Connector 10">
            <a:extLst>
              <a:ext uri="{FF2B5EF4-FFF2-40B4-BE49-F238E27FC236}">
                <a16:creationId xmlns:a16="http://schemas.microsoft.com/office/drawing/2014/main" xmlns="" id="{8888A4FD-81F4-4588-9E6D-70E57577D8BF}"/>
              </a:ext>
            </a:extLst>
          </p:cNvPr>
          <p:cNvCxnSpPr>
            <a:cxnSpLocks/>
          </p:cNvCxnSpPr>
          <p:nvPr userDrawn="1"/>
        </p:nvCxnSpPr>
        <p:spPr>
          <a:xfrm>
            <a:off x="4259416" y="2286312"/>
            <a:ext cx="1288373"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xmlns="" id="{4CF1D2ED-7B25-4251-BF07-47FBAA534810}"/>
              </a:ext>
            </a:extLst>
          </p:cNvPr>
          <p:cNvGrpSpPr/>
          <p:nvPr userDrawn="1"/>
        </p:nvGrpSpPr>
        <p:grpSpPr>
          <a:xfrm>
            <a:off x="8309842" y="421048"/>
            <a:ext cx="561599" cy="134113"/>
            <a:chOff x="4827813" y="2534636"/>
            <a:chExt cx="996651" cy="178504"/>
          </a:xfrm>
        </p:grpSpPr>
        <p:sp>
          <p:nvSpPr>
            <p:cNvPr id="13" name="Oval 12">
              <a:extLst>
                <a:ext uri="{FF2B5EF4-FFF2-40B4-BE49-F238E27FC236}">
                  <a16:creationId xmlns:a16="http://schemas.microsoft.com/office/drawing/2014/main" xmlns="" id="{E397537E-DF51-4990-9447-2DAE98ABC683}"/>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Oval 13">
              <a:extLst>
                <a:ext uri="{FF2B5EF4-FFF2-40B4-BE49-F238E27FC236}">
                  <a16:creationId xmlns:a16="http://schemas.microsoft.com/office/drawing/2014/main" xmlns="" id="{3E99CAB5-81F4-4EA8-8B36-4A70C59861FD}"/>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Oval 14">
              <a:extLst>
                <a:ext uri="{FF2B5EF4-FFF2-40B4-BE49-F238E27FC236}">
                  <a16:creationId xmlns:a16="http://schemas.microsoft.com/office/drawing/2014/main" xmlns="" id="{16AADF9A-A507-4453-8CE3-3F78BB303FA4}"/>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sp>
          <p:nvSpPr>
            <p:cNvPr id="16" name="Oval 15">
              <a:extLst>
                <a:ext uri="{FF2B5EF4-FFF2-40B4-BE49-F238E27FC236}">
                  <a16:creationId xmlns:a16="http://schemas.microsoft.com/office/drawing/2014/main" xmlns="" id="{C33AA69F-C4B8-479C-9F0F-69C184D0611F}"/>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grpSp>
      <p:sp>
        <p:nvSpPr>
          <p:cNvPr id="17" name="Oval 16">
            <a:extLst>
              <a:ext uri="{FF2B5EF4-FFF2-40B4-BE49-F238E27FC236}">
                <a16:creationId xmlns:a16="http://schemas.microsoft.com/office/drawing/2014/main" xmlns="" id="{8725921A-0ED5-431E-899C-28A6920B5029}"/>
              </a:ext>
            </a:extLst>
          </p:cNvPr>
          <p:cNvSpPr/>
          <p:nvPr userDrawn="1"/>
        </p:nvSpPr>
        <p:spPr>
          <a:xfrm>
            <a:off x="7529499" y="896816"/>
            <a:ext cx="2473779"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8" name="Oval 17">
            <a:extLst>
              <a:ext uri="{FF2B5EF4-FFF2-40B4-BE49-F238E27FC236}">
                <a16:creationId xmlns:a16="http://schemas.microsoft.com/office/drawing/2014/main" xmlns="" id="{EE8B169A-8A2F-4425-A9A1-1B828428B434}"/>
              </a:ext>
            </a:extLst>
          </p:cNvPr>
          <p:cNvSpPr/>
          <p:nvPr userDrawn="1"/>
        </p:nvSpPr>
        <p:spPr>
          <a:xfrm>
            <a:off x="7290694" y="672411"/>
            <a:ext cx="951140"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20" name="Straight Connector 19">
            <a:extLst>
              <a:ext uri="{FF2B5EF4-FFF2-40B4-BE49-F238E27FC236}">
                <a16:creationId xmlns:a16="http://schemas.microsoft.com/office/drawing/2014/main" xmlns="" id="{43B45974-F6C7-40D3-9399-E05FA19C565E}"/>
              </a:ext>
            </a:extLst>
          </p:cNvPr>
          <p:cNvCxnSpPr>
            <a:cxnSpLocks/>
          </p:cNvCxnSpPr>
          <p:nvPr userDrawn="1"/>
        </p:nvCxnSpPr>
        <p:spPr>
          <a:xfrm>
            <a:off x="5631017" y="2286312"/>
            <a:ext cx="409300"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9978947"/>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Content, and Three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C16441-0F1F-453B-BACF-543CEDE2AE72}"/>
              </a:ext>
            </a:extLst>
          </p:cNvPr>
          <p:cNvSpPr>
            <a:spLocks noGrp="1"/>
          </p:cNvSpPr>
          <p:nvPr>
            <p:ph type="title"/>
          </p:nvPr>
        </p:nvSpPr>
        <p:spPr>
          <a:xfrm>
            <a:off x="272564" y="1046164"/>
            <a:ext cx="4084027" cy="1114784"/>
          </a:xfrm>
        </p:spPr>
        <p:txBody>
          <a:bodyPr lIns="0" tIns="0" rIns="0" bIns="0" anchor="b">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xmlns="" id="{61EC9302-80D9-4A88-8591-DE2D4BA1F91A}"/>
              </a:ext>
            </a:extLst>
          </p:cNvPr>
          <p:cNvSpPr>
            <a:spLocks noGrp="1"/>
          </p:cNvSpPr>
          <p:nvPr>
            <p:ph idx="1" hasCustomPrompt="1"/>
          </p:nvPr>
        </p:nvSpPr>
        <p:spPr>
          <a:xfrm>
            <a:off x="272563" y="2506665"/>
            <a:ext cx="4084028" cy="3454523"/>
          </a:xfrm>
        </p:spPr>
        <p:txBody>
          <a:bodyPr lIns="0" tIns="0" rIns="0" bIns="0">
            <a:noAutofit/>
          </a:bodyPr>
          <a:lstStyle>
            <a:lvl1pPr>
              <a:lnSpc>
                <a:spcPct val="100000"/>
              </a:lnSpc>
              <a:defRPr sz="1800"/>
            </a:lvl1pPr>
            <a:lvl2pPr>
              <a:lnSpc>
                <a:spcPct val="100000"/>
              </a:lnSpc>
              <a:defRPr sz="1600"/>
            </a:lvl2pPr>
            <a:lvl3pPr>
              <a:lnSpc>
                <a:spcPct val="100000"/>
              </a:lnSpc>
              <a:defRPr sz="1400"/>
            </a:lvl3pPr>
            <a:lvl4pPr>
              <a:lnSpc>
                <a:spcPct val="100000"/>
              </a:lnSpc>
              <a:defRPr sz="1200"/>
            </a:lvl4pPr>
            <a:lvl5pPr>
              <a:lnSpc>
                <a:spcPct val="100000"/>
              </a:lnSpc>
              <a:defRPr sz="12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Slide Number Placeholder 5">
            <a:extLst>
              <a:ext uri="{FF2B5EF4-FFF2-40B4-BE49-F238E27FC236}">
                <a16:creationId xmlns:a16="http://schemas.microsoft.com/office/drawing/2014/main" xmlns="" id="{2C89B828-B338-413C-B008-0A8566F4881D}"/>
              </a:ext>
            </a:extLst>
          </p:cNvPr>
          <p:cNvSpPr>
            <a:spLocks noGrp="1"/>
          </p:cNvSpPr>
          <p:nvPr>
            <p:ph type="sldNum" sz="quarter" idx="12"/>
          </p:nvPr>
        </p:nvSpPr>
        <p:spPr>
          <a:xfrm>
            <a:off x="6814039" y="6463210"/>
            <a:ext cx="2057400" cy="249385"/>
          </a:xfrm>
        </p:spPr>
        <p:txBody>
          <a:bodyPr/>
          <a:lstStyle>
            <a:lvl1pPr algn="r">
              <a:defRPr sz="900">
                <a:solidFill>
                  <a:schemeClr val="accent3"/>
                </a:solidFill>
              </a:defRPr>
            </a:lvl1pPr>
          </a:lstStyle>
          <a:p>
            <a:fld id="{48BB047D-A6CD-43AB-96F0-683C726B586B}" type="slidenum">
              <a:rPr lang="en-US" smtClean="0">
                <a:solidFill>
                  <a:srgbClr val="7F7F7F"/>
                </a:solidFill>
              </a:rPr>
              <a:pPr/>
              <a:t>‹#›</a:t>
            </a:fld>
            <a:endParaRPr lang="en-US" dirty="0">
              <a:solidFill>
                <a:srgbClr val="7F7F7F"/>
              </a:solidFill>
            </a:endParaRPr>
          </a:p>
        </p:txBody>
      </p:sp>
      <p:sp>
        <p:nvSpPr>
          <p:cNvPr id="8" name="Content Placeholder 16">
            <a:extLst>
              <a:ext uri="{FF2B5EF4-FFF2-40B4-BE49-F238E27FC236}">
                <a16:creationId xmlns:a16="http://schemas.microsoft.com/office/drawing/2014/main" xmlns="" id="{6AEAE6ED-58FA-4039-939A-E4032520CB3C}"/>
              </a:ext>
            </a:extLst>
          </p:cNvPr>
          <p:cNvSpPr>
            <a:spLocks noGrp="1"/>
          </p:cNvSpPr>
          <p:nvPr>
            <p:ph sz="quarter" idx="14" hasCustomPrompt="1"/>
          </p:nvPr>
        </p:nvSpPr>
        <p:spPr>
          <a:xfrm>
            <a:off x="272563" y="6462715"/>
            <a:ext cx="1696640" cy="249237"/>
          </a:xfrm>
        </p:spPr>
        <p:txBody>
          <a:bodyPr>
            <a:noAutofit/>
          </a:bodyPr>
          <a:lstStyle>
            <a:lvl1pPr marL="0" indent="0">
              <a:buNone/>
              <a:defRPr sz="1400" b="1" cap="all" baseline="0">
                <a:solidFill>
                  <a:schemeClr val="accent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a:t>Your company name</a:t>
            </a:r>
          </a:p>
        </p:txBody>
      </p:sp>
      <p:sp>
        <p:nvSpPr>
          <p:cNvPr id="10" name="Picture Placeholder 9">
            <a:extLst>
              <a:ext uri="{FF2B5EF4-FFF2-40B4-BE49-F238E27FC236}">
                <a16:creationId xmlns:a16="http://schemas.microsoft.com/office/drawing/2014/main" xmlns="" id="{4502AABE-45EB-48A5-AD25-47BD8B79DF61}"/>
              </a:ext>
            </a:extLst>
          </p:cNvPr>
          <p:cNvSpPr>
            <a:spLocks noGrp="1"/>
          </p:cNvSpPr>
          <p:nvPr>
            <p:ph type="pic" sz="quarter" idx="15"/>
          </p:nvPr>
        </p:nvSpPr>
        <p:spPr>
          <a:xfrm>
            <a:off x="4439818" y="1"/>
            <a:ext cx="2572807" cy="4091942"/>
          </a:xfrm>
          <a:solidFill>
            <a:schemeClr val="bg1">
              <a:lumMod val="85000"/>
            </a:schemeClr>
          </a:solidFill>
        </p:spPr>
        <p:txBody>
          <a:bodyPr anchor="ctr"/>
          <a:lstStyle>
            <a:lvl1pPr marL="0" indent="0" algn="ctr">
              <a:buNone/>
              <a:defRPr/>
            </a:lvl1pPr>
          </a:lstStyle>
          <a:p>
            <a:r>
              <a:rPr lang="en-US" noProof="0"/>
              <a:t>Click icon to add picture</a:t>
            </a:r>
            <a:endParaRPr lang="en-US" noProof="0" dirty="0"/>
          </a:p>
        </p:txBody>
      </p:sp>
      <p:cxnSp>
        <p:nvCxnSpPr>
          <p:cNvPr id="11" name="Straight Connector 10">
            <a:extLst>
              <a:ext uri="{FF2B5EF4-FFF2-40B4-BE49-F238E27FC236}">
                <a16:creationId xmlns:a16="http://schemas.microsoft.com/office/drawing/2014/main" xmlns="" id="{8888A4FD-81F4-4588-9E6D-70E57577D8BF}"/>
              </a:ext>
            </a:extLst>
          </p:cNvPr>
          <p:cNvCxnSpPr>
            <a:cxnSpLocks/>
          </p:cNvCxnSpPr>
          <p:nvPr userDrawn="1"/>
        </p:nvCxnSpPr>
        <p:spPr>
          <a:xfrm>
            <a:off x="-18040" y="2286312"/>
            <a:ext cx="1288373"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xmlns="" id="{4CF1D2ED-7B25-4251-BF07-47FBAA534810}"/>
              </a:ext>
            </a:extLst>
          </p:cNvPr>
          <p:cNvGrpSpPr/>
          <p:nvPr userDrawn="1"/>
        </p:nvGrpSpPr>
        <p:grpSpPr>
          <a:xfrm>
            <a:off x="272563" y="421048"/>
            <a:ext cx="561599" cy="134113"/>
            <a:chOff x="4827813" y="2534636"/>
            <a:chExt cx="996651" cy="178504"/>
          </a:xfrm>
        </p:grpSpPr>
        <p:sp>
          <p:nvSpPr>
            <p:cNvPr id="13" name="Oval 12">
              <a:extLst>
                <a:ext uri="{FF2B5EF4-FFF2-40B4-BE49-F238E27FC236}">
                  <a16:creationId xmlns:a16="http://schemas.microsoft.com/office/drawing/2014/main" xmlns="" id="{E397537E-DF51-4990-9447-2DAE98ABC683}"/>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Oval 13">
              <a:extLst>
                <a:ext uri="{FF2B5EF4-FFF2-40B4-BE49-F238E27FC236}">
                  <a16:creationId xmlns:a16="http://schemas.microsoft.com/office/drawing/2014/main" xmlns="" id="{3E99CAB5-81F4-4EA8-8B36-4A70C59861FD}"/>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Oval 14">
              <a:extLst>
                <a:ext uri="{FF2B5EF4-FFF2-40B4-BE49-F238E27FC236}">
                  <a16:creationId xmlns:a16="http://schemas.microsoft.com/office/drawing/2014/main" xmlns="" id="{16AADF9A-A507-4453-8CE3-3F78BB303FA4}"/>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sp>
          <p:nvSpPr>
            <p:cNvPr id="16" name="Oval 15">
              <a:extLst>
                <a:ext uri="{FF2B5EF4-FFF2-40B4-BE49-F238E27FC236}">
                  <a16:creationId xmlns:a16="http://schemas.microsoft.com/office/drawing/2014/main" xmlns="" id="{C33AA69F-C4B8-479C-9F0F-69C184D0611F}"/>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grpSp>
      <p:sp>
        <p:nvSpPr>
          <p:cNvPr id="17" name="Oval 16">
            <a:extLst>
              <a:ext uri="{FF2B5EF4-FFF2-40B4-BE49-F238E27FC236}">
                <a16:creationId xmlns:a16="http://schemas.microsoft.com/office/drawing/2014/main" xmlns="" id="{8725921A-0ED5-431E-899C-28A6920B5029}"/>
              </a:ext>
            </a:extLst>
          </p:cNvPr>
          <p:cNvSpPr/>
          <p:nvPr userDrawn="1"/>
        </p:nvSpPr>
        <p:spPr>
          <a:xfrm>
            <a:off x="3456121" y="4718684"/>
            <a:ext cx="2473779"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8" name="Oval 17">
            <a:extLst>
              <a:ext uri="{FF2B5EF4-FFF2-40B4-BE49-F238E27FC236}">
                <a16:creationId xmlns:a16="http://schemas.microsoft.com/office/drawing/2014/main" xmlns="" id="{EE8B169A-8A2F-4425-A9A1-1B828428B434}"/>
              </a:ext>
            </a:extLst>
          </p:cNvPr>
          <p:cNvSpPr/>
          <p:nvPr userDrawn="1"/>
        </p:nvSpPr>
        <p:spPr>
          <a:xfrm>
            <a:off x="3217315" y="4494280"/>
            <a:ext cx="951140"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20" name="Straight Connector 19">
            <a:extLst>
              <a:ext uri="{FF2B5EF4-FFF2-40B4-BE49-F238E27FC236}">
                <a16:creationId xmlns:a16="http://schemas.microsoft.com/office/drawing/2014/main" xmlns="" id="{43B45974-F6C7-40D3-9399-E05FA19C565E}"/>
              </a:ext>
            </a:extLst>
          </p:cNvPr>
          <p:cNvCxnSpPr>
            <a:cxnSpLocks/>
          </p:cNvCxnSpPr>
          <p:nvPr userDrawn="1"/>
        </p:nvCxnSpPr>
        <p:spPr>
          <a:xfrm>
            <a:off x="1353561" y="2286312"/>
            <a:ext cx="409300"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Picture Placeholder 9">
            <a:extLst>
              <a:ext uri="{FF2B5EF4-FFF2-40B4-BE49-F238E27FC236}">
                <a16:creationId xmlns:a16="http://schemas.microsoft.com/office/drawing/2014/main" xmlns="" id="{63A2A33D-4D91-454D-A35B-6DA97069EC3F}"/>
              </a:ext>
            </a:extLst>
          </p:cNvPr>
          <p:cNvSpPr>
            <a:spLocks noGrp="1"/>
          </p:cNvSpPr>
          <p:nvPr>
            <p:ph type="pic" sz="quarter" idx="16"/>
          </p:nvPr>
        </p:nvSpPr>
        <p:spPr>
          <a:xfrm>
            <a:off x="7156641" y="555160"/>
            <a:ext cx="1987360" cy="4298197"/>
          </a:xfrm>
          <a:solidFill>
            <a:schemeClr val="bg1">
              <a:lumMod val="85000"/>
            </a:schemeClr>
          </a:solidFill>
        </p:spPr>
        <p:txBody>
          <a:bodyPr anchor="ctr"/>
          <a:lstStyle>
            <a:lvl1pPr marL="0" indent="0" algn="ctr">
              <a:buNone/>
              <a:defRPr/>
            </a:lvl1pPr>
          </a:lstStyle>
          <a:p>
            <a:r>
              <a:rPr lang="en-US" noProof="0"/>
              <a:t>Click icon to add picture</a:t>
            </a:r>
            <a:endParaRPr lang="en-US" noProof="0" dirty="0"/>
          </a:p>
        </p:txBody>
      </p:sp>
      <p:sp>
        <p:nvSpPr>
          <p:cNvPr id="21" name="Picture Placeholder 9">
            <a:extLst>
              <a:ext uri="{FF2B5EF4-FFF2-40B4-BE49-F238E27FC236}">
                <a16:creationId xmlns:a16="http://schemas.microsoft.com/office/drawing/2014/main" xmlns="" id="{7EC67FB7-777C-473E-95B8-585AA8E66406}"/>
              </a:ext>
            </a:extLst>
          </p:cNvPr>
          <p:cNvSpPr>
            <a:spLocks noGrp="1"/>
          </p:cNvSpPr>
          <p:nvPr>
            <p:ph type="pic" sz="quarter" idx="17"/>
          </p:nvPr>
        </p:nvSpPr>
        <p:spPr>
          <a:xfrm>
            <a:off x="4439818" y="4289112"/>
            <a:ext cx="2572805" cy="1672075"/>
          </a:xfrm>
          <a:solidFill>
            <a:schemeClr val="bg1">
              <a:lumMod val="85000"/>
            </a:schemeClr>
          </a:solidFill>
        </p:spPr>
        <p:txBody>
          <a:bodyPr anchor="ctr"/>
          <a:lstStyle>
            <a:lvl1pPr marL="0" indent="0" algn="ctr">
              <a:buNone/>
              <a:defRPr/>
            </a:lvl1pPr>
          </a:lstStyle>
          <a:p>
            <a:r>
              <a:rPr lang="en-US" noProof="0"/>
              <a:t>Click icon to add picture</a:t>
            </a:r>
            <a:endParaRPr lang="en-US" noProof="0" dirty="0"/>
          </a:p>
        </p:txBody>
      </p:sp>
    </p:spTree>
    <p:extLst>
      <p:ext uri="{BB962C8B-B14F-4D97-AF65-F5344CB8AC3E}">
        <p14:creationId xmlns:p14="http://schemas.microsoft.com/office/powerpoint/2010/main" val="3279680420"/>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alf Image Horizont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D44E22-137C-4913-A29E-04F82EA87867}"/>
              </a:ext>
            </a:extLst>
          </p:cNvPr>
          <p:cNvSpPr>
            <a:spLocks noGrp="1"/>
          </p:cNvSpPr>
          <p:nvPr>
            <p:ph type="title" hasCustomPrompt="1"/>
          </p:nvPr>
        </p:nvSpPr>
        <p:spPr>
          <a:xfrm>
            <a:off x="623890" y="3794664"/>
            <a:ext cx="7886700" cy="823232"/>
          </a:xfrm>
        </p:spPr>
        <p:txBody>
          <a:bodyPr vert="horz" lIns="91440" tIns="45720" rIns="91440" bIns="45720" rtlCol="0" anchor="b">
            <a:noAutofit/>
          </a:bodyPr>
          <a:lstStyle>
            <a:lvl1pPr algn="ctr">
              <a:defRPr lang="en-IN" sz="3600" b="1" cap="all" baseline="0"/>
            </a:lvl1pPr>
          </a:lstStyle>
          <a:p>
            <a:pPr lvl="0"/>
            <a:r>
              <a:rPr lang="en-US" noProof="0"/>
              <a:t>TITLE HERE</a:t>
            </a:r>
          </a:p>
        </p:txBody>
      </p:sp>
      <p:sp>
        <p:nvSpPr>
          <p:cNvPr id="3" name="Text Placeholder 2">
            <a:extLst>
              <a:ext uri="{FF2B5EF4-FFF2-40B4-BE49-F238E27FC236}">
                <a16:creationId xmlns:a16="http://schemas.microsoft.com/office/drawing/2014/main" xmlns="" id="{6E8BFC94-FFEC-4290-AC27-760323F21BA3}"/>
              </a:ext>
            </a:extLst>
          </p:cNvPr>
          <p:cNvSpPr>
            <a:spLocks noGrp="1"/>
          </p:cNvSpPr>
          <p:nvPr>
            <p:ph type="body" idx="1" hasCustomPrompt="1"/>
          </p:nvPr>
        </p:nvSpPr>
        <p:spPr>
          <a:xfrm>
            <a:off x="623890" y="4839694"/>
            <a:ext cx="7886700" cy="1305379"/>
          </a:xfrm>
        </p:spPr>
        <p:txBody>
          <a:bodyPr vert="horz" lIns="91440" tIns="45720" rIns="91440" bIns="45720" rtlCol="0">
            <a:noAutofit/>
          </a:bodyPr>
          <a:lstStyle>
            <a:lvl1pPr marL="0" indent="0" algn="ctr">
              <a:lnSpc>
                <a:spcPct val="100000"/>
              </a:lnSpc>
              <a:buNone/>
              <a:defRPr lang="en-US" sz="1800" b="0" cap="none" baseline="0" dirty="0" smtClean="0"/>
            </a:lvl1pPr>
          </a:lstStyle>
          <a:p>
            <a:pPr marL="228600" lvl="0" indent="-228600"/>
            <a:r>
              <a:rPr lang="en-US" noProof="0"/>
              <a:t>Edit Master text styles</a:t>
            </a:r>
          </a:p>
        </p:txBody>
      </p:sp>
      <p:sp>
        <p:nvSpPr>
          <p:cNvPr id="6" name="Slide Number Placeholder 5">
            <a:extLst>
              <a:ext uri="{FF2B5EF4-FFF2-40B4-BE49-F238E27FC236}">
                <a16:creationId xmlns:a16="http://schemas.microsoft.com/office/drawing/2014/main" xmlns="" id="{B44139FA-A83B-432B-9C7C-26634F4630E6}"/>
              </a:ext>
            </a:extLst>
          </p:cNvPr>
          <p:cNvSpPr>
            <a:spLocks noGrp="1"/>
          </p:cNvSpPr>
          <p:nvPr>
            <p:ph type="sldNum" sz="quarter" idx="12"/>
          </p:nvPr>
        </p:nvSpPr>
        <p:spPr>
          <a:xfrm>
            <a:off x="6814039" y="6463210"/>
            <a:ext cx="2057400" cy="249385"/>
          </a:xfrm>
        </p:spPr>
        <p:txBody>
          <a:bodyPr/>
          <a:lstStyle>
            <a:lvl1pPr algn="r">
              <a:defRPr sz="900">
                <a:solidFill>
                  <a:schemeClr val="accent3"/>
                </a:solidFill>
              </a:defRPr>
            </a:lvl1pPr>
          </a:lstStyle>
          <a:p>
            <a:fld id="{48BB047D-A6CD-43AB-96F0-683C726B586B}" type="slidenum">
              <a:rPr lang="en-US" smtClean="0">
                <a:solidFill>
                  <a:srgbClr val="7F7F7F"/>
                </a:solidFill>
              </a:rPr>
              <a:pPr/>
              <a:t>‹#›</a:t>
            </a:fld>
            <a:endParaRPr lang="en-US" dirty="0">
              <a:solidFill>
                <a:srgbClr val="7F7F7F"/>
              </a:solidFill>
            </a:endParaRPr>
          </a:p>
        </p:txBody>
      </p:sp>
      <p:sp>
        <p:nvSpPr>
          <p:cNvPr id="14" name="Picture Placeholder 13">
            <a:extLst>
              <a:ext uri="{FF2B5EF4-FFF2-40B4-BE49-F238E27FC236}">
                <a16:creationId xmlns:a16="http://schemas.microsoft.com/office/drawing/2014/main" xmlns="" id="{A7389277-B3D3-4AEE-8BE0-0559A7396981}"/>
              </a:ext>
            </a:extLst>
          </p:cNvPr>
          <p:cNvSpPr>
            <a:spLocks noGrp="1"/>
          </p:cNvSpPr>
          <p:nvPr>
            <p:ph type="pic" sz="quarter" idx="13"/>
          </p:nvPr>
        </p:nvSpPr>
        <p:spPr>
          <a:xfrm>
            <a:off x="0" y="0"/>
            <a:ext cx="9144000" cy="3713018"/>
          </a:xfrm>
          <a:solidFill>
            <a:schemeClr val="bg1">
              <a:lumMod val="85000"/>
            </a:schemeClr>
          </a:solidFill>
        </p:spPr>
        <p:txBody>
          <a:bodyPr anchor="ctr">
            <a:normAutofit/>
          </a:bodyPr>
          <a:lstStyle>
            <a:lvl1pPr marL="0" indent="0" algn="ctr">
              <a:buNone/>
              <a:defRPr sz="2000"/>
            </a:lvl1pPr>
          </a:lstStyle>
          <a:p>
            <a:r>
              <a:rPr lang="en-US" noProof="0"/>
              <a:t>Click icon to add picture</a:t>
            </a:r>
            <a:endParaRPr lang="en-US" noProof="0" dirty="0"/>
          </a:p>
        </p:txBody>
      </p:sp>
      <p:cxnSp>
        <p:nvCxnSpPr>
          <p:cNvPr id="7" name="Straight Connector 6">
            <a:extLst>
              <a:ext uri="{FF2B5EF4-FFF2-40B4-BE49-F238E27FC236}">
                <a16:creationId xmlns:a16="http://schemas.microsoft.com/office/drawing/2014/main" xmlns="" id="{D93E40EC-FFAE-4BC0-932E-60CC9A1785C0}"/>
              </a:ext>
            </a:extLst>
          </p:cNvPr>
          <p:cNvCxnSpPr>
            <a:cxnSpLocks/>
          </p:cNvCxnSpPr>
          <p:nvPr userDrawn="1"/>
        </p:nvCxnSpPr>
        <p:spPr>
          <a:xfrm>
            <a:off x="4013770" y="3748188"/>
            <a:ext cx="1116465" cy="0"/>
          </a:xfrm>
          <a:prstGeom prst="line">
            <a:avLst/>
          </a:prstGeom>
          <a:ln w="139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Content Placeholder 16">
            <a:extLst>
              <a:ext uri="{FF2B5EF4-FFF2-40B4-BE49-F238E27FC236}">
                <a16:creationId xmlns:a16="http://schemas.microsoft.com/office/drawing/2014/main" xmlns="" id="{B34A1799-63F2-4B23-A188-7BAB23FB821F}"/>
              </a:ext>
            </a:extLst>
          </p:cNvPr>
          <p:cNvSpPr>
            <a:spLocks noGrp="1"/>
          </p:cNvSpPr>
          <p:nvPr>
            <p:ph sz="quarter" idx="14" hasCustomPrompt="1"/>
          </p:nvPr>
        </p:nvSpPr>
        <p:spPr>
          <a:xfrm>
            <a:off x="272563" y="6462715"/>
            <a:ext cx="1696640" cy="249237"/>
          </a:xfrm>
        </p:spPr>
        <p:txBody>
          <a:bodyPr>
            <a:noAutofit/>
          </a:bodyPr>
          <a:lstStyle>
            <a:lvl1pPr marL="0" indent="0">
              <a:buNone/>
              <a:defRPr sz="1400" b="1" cap="all" baseline="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a:t>Your company name</a:t>
            </a:r>
          </a:p>
        </p:txBody>
      </p:sp>
      <p:grpSp>
        <p:nvGrpSpPr>
          <p:cNvPr id="18" name="Group 17">
            <a:extLst>
              <a:ext uri="{FF2B5EF4-FFF2-40B4-BE49-F238E27FC236}">
                <a16:creationId xmlns:a16="http://schemas.microsoft.com/office/drawing/2014/main" xmlns="" id="{65844635-8274-49B1-BBEC-354A0872E526}"/>
              </a:ext>
            </a:extLst>
          </p:cNvPr>
          <p:cNvGrpSpPr/>
          <p:nvPr userDrawn="1"/>
        </p:nvGrpSpPr>
        <p:grpSpPr>
          <a:xfrm>
            <a:off x="4291203" y="4594682"/>
            <a:ext cx="561599" cy="134113"/>
            <a:chOff x="4827813" y="2534636"/>
            <a:chExt cx="996651" cy="178504"/>
          </a:xfrm>
        </p:grpSpPr>
        <p:sp>
          <p:nvSpPr>
            <p:cNvPr id="19" name="Oval 18">
              <a:extLst>
                <a:ext uri="{FF2B5EF4-FFF2-40B4-BE49-F238E27FC236}">
                  <a16:creationId xmlns:a16="http://schemas.microsoft.com/office/drawing/2014/main" xmlns="" id="{9754643C-5B30-4FC2-BFAC-4FD007AC9EC7}"/>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Oval 19">
              <a:extLst>
                <a:ext uri="{FF2B5EF4-FFF2-40B4-BE49-F238E27FC236}">
                  <a16:creationId xmlns:a16="http://schemas.microsoft.com/office/drawing/2014/main" xmlns="" id="{23FDDB55-6BA5-4489-9E37-4A76254A5CD7}"/>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Oval 20">
              <a:extLst>
                <a:ext uri="{FF2B5EF4-FFF2-40B4-BE49-F238E27FC236}">
                  <a16:creationId xmlns:a16="http://schemas.microsoft.com/office/drawing/2014/main" xmlns="" id="{DA023CF8-2471-40A5-B2EF-E9BF4DF2C0E1}"/>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sp>
          <p:nvSpPr>
            <p:cNvPr id="22" name="Oval 21">
              <a:extLst>
                <a:ext uri="{FF2B5EF4-FFF2-40B4-BE49-F238E27FC236}">
                  <a16:creationId xmlns:a16="http://schemas.microsoft.com/office/drawing/2014/main" xmlns="" id="{F9B0428F-5D1A-4CD3-BDA2-9CA7F5141455}"/>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grpSp>
    </p:spTree>
    <p:extLst>
      <p:ext uri="{BB962C8B-B14F-4D97-AF65-F5344CB8AC3E}">
        <p14:creationId xmlns:p14="http://schemas.microsoft.com/office/powerpoint/2010/main" val="358603499"/>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mp; Conten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2237E7-A574-47D2-9624-D12F47560519}"/>
              </a:ext>
            </a:extLst>
          </p:cNvPr>
          <p:cNvSpPr>
            <a:spLocks noGrp="1"/>
          </p:cNvSpPr>
          <p:nvPr>
            <p:ph type="title" hasCustomPrompt="1"/>
          </p:nvPr>
        </p:nvSpPr>
        <p:spPr>
          <a:xfrm>
            <a:off x="272563" y="246187"/>
            <a:ext cx="2404696" cy="1037492"/>
          </a:xfrm>
        </p:spPr>
        <p:txBody>
          <a:bodyPr lIns="0" tIns="0" rIns="0" bIns="0" anchor="b">
            <a:noAutofit/>
          </a:bodyPr>
          <a:lstStyle>
            <a:lvl1pPr>
              <a:defRPr sz="3200" b="1" cap="all" baseline="0"/>
            </a:lvl1pPr>
          </a:lstStyle>
          <a:p>
            <a:r>
              <a:rPr lang="en-US" noProof="0"/>
              <a:t>Title here</a:t>
            </a:r>
          </a:p>
        </p:txBody>
      </p:sp>
      <p:sp>
        <p:nvSpPr>
          <p:cNvPr id="3" name="Text Placeholder 2">
            <a:extLst>
              <a:ext uri="{FF2B5EF4-FFF2-40B4-BE49-F238E27FC236}">
                <a16:creationId xmlns:a16="http://schemas.microsoft.com/office/drawing/2014/main" xmlns="" id="{712D9B6D-CE43-4FB1-87C0-D3565E730242}"/>
              </a:ext>
            </a:extLst>
          </p:cNvPr>
          <p:cNvSpPr>
            <a:spLocks noGrp="1"/>
          </p:cNvSpPr>
          <p:nvPr>
            <p:ph type="body" idx="1" hasCustomPrompt="1"/>
          </p:nvPr>
        </p:nvSpPr>
        <p:spPr>
          <a:xfrm>
            <a:off x="3060741" y="2426277"/>
            <a:ext cx="2256327" cy="601087"/>
          </a:xfrm>
        </p:spPr>
        <p:txBody>
          <a:bodyPr lIns="0" tIns="0" rIns="0" bIns="0" anchor="b">
            <a:noAutofit/>
          </a:bodyPr>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4" name="Content Placeholder 3">
            <a:extLst>
              <a:ext uri="{FF2B5EF4-FFF2-40B4-BE49-F238E27FC236}">
                <a16:creationId xmlns:a16="http://schemas.microsoft.com/office/drawing/2014/main" xmlns="" id="{249D73CD-EB11-4ED6-80CF-B68320D57E91}"/>
              </a:ext>
            </a:extLst>
          </p:cNvPr>
          <p:cNvSpPr>
            <a:spLocks noGrp="1"/>
          </p:cNvSpPr>
          <p:nvPr>
            <p:ph sz="half" idx="2" hasCustomPrompt="1"/>
          </p:nvPr>
        </p:nvSpPr>
        <p:spPr>
          <a:xfrm>
            <a:off x="3060741" y="3097704"/>
            <a:ext cx="2256327" cy="3091961"/>
          </a:xfrm>
        </p:spPr>
        <p:txBody>
          <a:bodyPr lIns="0" tIns="0" rIns="0" bIns="0">
            <a:noAutofit/>
          </a:bodyPr>
          <a:lstStyle>
            <a:lvl1pPr>
              <a:defRPr sz="1600"/>
            </a:lvl1pPr>
            <a:lvl2pPr>
              <a:defRPr sz="1400"/>
            </a:lvl2pPr>
            <a:lvl3pPr>
              <a:defRPr sz="1200"/>
            </a:lvl3pPr>
            <a:lvl4pPr>
              <a:defRPr sz="1100"/>
            </a:lvl4pPr>
            <a:lvl5pPr>
              <a:defRPr sz="11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Slide Number Placeholder 5">
            <a:extLst>
              <a:ext uri="{FF2B5EF4-FFF2-40B4-BE49-F238E27FC236}">
                <a16:creationId xmlns:a16="http://schemas.microsoft.com/office/drawing/2014/main" xmlns="" id="{99564622-96D9-48C4-BB60-87F3F7C8E122}"/>
              </a:ext>
            </a:extLst>
          </p:cNvPr>
          <p:cNvSpPr>
            <a:spLocks noGrp="1"/>
          </p:cNvSpPr>
          <p:nvPr>
            <p:ph type="sldNum" sz="quarter" idx="12"/>
          </p:nvPr>
        </p:nvSpPr>
        <p:spPr>
          <a:xfrm>
            <a:off x="6814039" y="6463210"/>
            <a:ext cx="2057400" cy="249385"/>
          </a:xfrm>
        </p:spPr>
        <p:txBody>
          <a:bodyPr/>
          <a:lstStyle>
            <a:lvl1pPr algn="r">
              <a:defRPr sz="900">
                <a:solidFill>
                  <a:schemeClr val="accent3"/>
                </a:solidFill>
              </a:defRPr>
            </a:lvl1pPr>
          </a:lstStyle>
          <a:p>
            <a:fld id="{48BB047D-A6CD-43AB-96F0-683C726B586B}" type="slidenum">
              <a:rPr lang="en-US" smtClean="0">
                <a:solidFill>
                  <a:srgbClr val="7F7F7F"/>
                </a:solidFill>
              </a:rPr>
              <a:pPr/>
              <a:t>‹#›</a:t>
            </a:fld>
            <a:endParaRPr lang="en-US" dirty="0">
              <a:solidFill>
                <a:srgbClr val="7F7F7F"/>
              </a:solidFill>
            </a:endParaRPr>
          </a:p>
        </p:txBody>
      </p:sp>
      <p:sp>
        <p:nvSpPr>
          <p:cNvPr id="11" name="Content Placeholder 16">
            <a:extLst>
              <a:ext uri="{FF2B5EF4-FFF2-40B4-BE49-F238E27FC236}">
                <a16:creationId xmlns:a16="http://schemas.microsoft.com/office/drawing/2014/main" xmlns="" id="{57889B18-CC7E-47A7-B83B-45D7871D298A}"/>
              </a:ext>
            </a:extLst>
          </p:cNvPr>
          <p:cNvSpPr>
            <a:spLocks noGrp="1"/>
          </p:cNvSpPr>
          <p:nvPr>
            <p:ph sz="quarter" idx="14" hasCustomPrompt="1"/>
          </p:nvPr>
        </p:nvSpPr>
        <p:spPr>
          <a:xfrm>
            <a:off x="272563" y="6462715"/>
            <a:ext cx="1696640" cy="249237"/>
          </a:xfrm>
        </p:spPr>
        <p:txBody>
          <a:bodyPr>
            <a:noAutofit/>
          </a:bodyPr>
          <a:lstStyle>
            <a:lvl1pPr marL="0" indent="0">
              <a:buNone/>
              <a:defRPr sz="1400" b="1" cap="all" baseline="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a:t>Your company name</a:t>
            </a:r>
          </a:p>
        </p:txBody>
      </p:sp>
      <p:grpSp>
        <p:nvGrpSpPr>
          <p:cNvPr id="6" name="Group 5">
            <a:extLst>
              <a:ext uri="{FF2B5EF4-FFF2-40B4-BE49-F238E27FC236}">
                <a16:creationId xmlns:a16="http://schemas.microsoft.com/office/drawing/2014/main" xmlns="" id="{A6A27954-3A0E-430B-AD48-05A3F3278D70}"/>
              </a:ext>
            </a:extLst>
          </p:cNvPr>
          <p:cNvGrpSpPr/>
          <p:nvPr userDrawn="1"/>
        </p:nvGrpSpPr>
        <p:grpSpPr>
          <a:xfrm>
            <a:off x="-18041" y="1452567"/>
            <a:ext cx="2538920" cy="134113"/>
            <a:chOff x="-24055" y="1452565"/>
            <a:chExt cx="2374534" cy="0"/>
          </a:xfrm>
        </p:grpSpPr>
        <p:cxnSp>
          <p:nvCxnSpPr>
            <p:cNvPr id="12" name="Straight Connector 11">
              <a:extLst>
                <a:ext uri="{FF2B5EF4-FFF2-40B4-BE49-F238E27FC236}">
                  <a16:creationId xmlns:a16="http://schemas.microsoft.com/office/drawing/2014/main" xmlns="" id="{D9C089FD-3BC7-434F-810A-04F78AFC84D2}"/>
                </a:ext>
              </a:extLst>
            </p:cNvPr>
            <p:cNvCxnSpPr>
              <a:cxnSpLocks/>
            </p:cNvCxnSpPr>
            <p:nvPr userDrawn="1"/>
          </p:nvCxnSpPr>
          <p:spPr>
            <a:xfrm>
              <a:off x="-24055" y="1452565"/>
              <a:ext cx="171783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EF7AC837-D78F-424C-9FDC-C3A445A5E0B6}"/>
                </a:ext>
              </a:extLst>
            </p:cNvPr>
            <p:cNvCxnSpPr>
              <a:cxnSpLocks/>
            </p:cNvCxnSpPr>
            <p:nvPr userDrawn="1"/>
          </p:nvCxnSpPr>
          <p:spPr>
            <a:xfrm>
              <a:off x="1804745" y="1452565"/>
              <a:ext cx="54573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22" name="Straight Connector 21">
            <a:extLst>
              <a:ext uri="{FF2B5EF4-FFF2-40B4-BE49-F238E27FC236}">
                <a16:creationId xmlns:a16="http://schemas.microsoft.com/office/drawing/2014/main" xmlns="" id="{6831C4EF-58CF-4AEC-9F81-CB38D946A457}"/>
              </a:ext>
            </a:extLst>
          </p:cNvPr>
          <p:cNvCxnSpPr>
            <a:cxnSpLocks/>
          </p:cNvCxnSpPr>
          <p:nvPr userDrawn="1"/>
        </p:nvCxnSpPr>
        <p:spPr>
          <a:xfrm flipV="1">
            <a:off x="2729619" y="421048"/>
            <a:ext cx="0" cy="5768619"/>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Text Placeholder 2">
            <a:extLst>
              <a:ext uri="{FF2B5EF4-FFF2-40B4-BE49-F238E27FC236}">
                <a16:creationId xmlns:a16="http://schemas.microsoft.com/office/drawing/2014/main" xmlns="" id="{A09F60F9-61AE-4464-B369-1CF86DB708DA}"/>
              </a:ext>
            </a:extLst>
          </p:cNvPr>
          <p:cNvSpPr>
            <a:spLocks noGrp="1"/>
          </p:cNvSpPr>
          <p:nvPr>
            <p:ph type="body" idx="15" hasCustomPrompt="1"/>
          </p:nvPr>
        </p:nvSpPr>
        <p:spPr>
          <a:xfrm>
            <a:off x="5902937" y="2426277"/>
            <a:ext cx="2256327" cy="601087"/>
          </a:xfrm>
        </p:spPr>
        <p:txBody>
          <a:bodyPr lIns="0" tIns="0" rIns="0" bIns="0" anchor="b">
            <a:noAutofit/>
          </a:bodyPr>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0" name="Content Placeholder 3">
            <a:extLst>
              <a:ext uri="{FF2B5EF4-FFF2-40B4-BE49-F238E27FC236}">
                <a16:creationId xmlns:a16="http://schemas.microsoft.com/office/drawing/2014/main" xmlns="" id="{124CEF01-2C7C-4568-8A45-5F5A058ECFC1}"/>
              </a:ext>
            </a:extLst>
          </p:cNvPr>
          <p:cNvSpPr>
            <a:spLocks noGrp="1"/>
          </p:cNvSpPr>
          <p:nvPr>
            <p:ph sz="half" idx="16" hasCustomPrompt="1"/>
          </p:nvPr>
        </p:nvSpPr>
        <p:spPr>
          <a:xfrm>
            <a:off x="5902937" y="3097704"/>
            <a:ext cx="2256327" cy="3091961"/>
          </a:xfrm>
        </p:spPr>
        <p:txBody>
          <a:bodyPr lIns="0" tIns="0" rIns="0" bIns="0">
            <a:noAutofit/>
          </a:bodyPr>
          <a:lstStyle>
            <a:lvl1pPr>
              <a:defRPr sz="1600"/>
            </a:lvl1pPr>
            <a:lvl2pPr>
              <a:defRPr sz="1400"/>
            </a:lvl2pPr>
            <a:lvl3pPr>
              <a:defRPr sz="1200"/>
            </a:lvl3pPr>
            <a:lvl4pPr>
              <a:defRPr sz="1100"/>
            </a:lvl4pPr>
            <a:lvl5pPr>
              <a:defRPr sz="11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 name="Picture Placeholder 8">
            <a:extLst>
              <a:ext uri="{FF2B5EF4-FFF2-40B4-BE49-F238E27FC236}">
                <a16:creationId xmlns:a16="http://schemas.microsoft.com/office/drawing/2014/main" xmlns="" id="{BAF86618-E012-4E70-91E3-A72E71C63E64}"/>
              </a:ext>
            </a:extLst>
          </p:cNvPr>
          <p:cNvSpPr>
            <a:spLocks noGrp="1"/>
          </p:cNvSpPr>
          <p:nvPr>
            <p:ph type="pic" sz="quarter" idx="18" hasCustomPrompt="1"/>
          </p:nvPr>
        </p:nvSpPr>
        <p:spPr>
          <a:xfrm>
            <a:off x="3060740" y="1676297"/>
            <a:ext cx="440949" cy="587932"/>
          </a:xfrm>
          <a:noFill/>
        </p:spPr>
        <p:txBody>
          <a:bodyPr anchor="ctr">
            <a:noAutofit/>
          </a:bodyPr>
          <a:lstStyle>
            <a:lvl1pPr marL="0" indent="0" algn="ctr">
              <a:buNone/>
              <a:defRPr sz="1400">
                <a:solidFill>
                  <a:schemeClr val="tx1"/>
                </a:solidFill>
              </a:defRPr>
            </a:lvl1pPr>
          </a:lstStyle>
          <a:p>
            <a:r>
              <a:rPr lang="en-US" noProof="0" dirty="0"/>
              <a:t>Icon Here</a:t>
            </a:r>
          </a:p>
        </p:txBody>
      </p:sp>
      <p:sp>
        <p:nvSpPr>
          <p:cNvPr id="24" name="Picture Placeholder 8">
            <a:extLst>
              <a:ext uri="{FF2B5EF4-FFF2-40B4-BE49-F238E27FC236}">
                <a16:creationId xmlns:a16="http://schemas.microsoft.com/office/drawing/2014/main" xmlns="" id="{4FF378B9-734E-4C43-836C-CB80566DDB15}"/>
              </a:ext>
            </a:extLst>
          </p:cNvPr>
          <p:cNvSpPr>
            <a:spLocks noGrp="1"/>
          </p:cNvSpPr>
          <p:nvPr>
            <p:ph type="pic" sz="quarter" idx="19" hasCustomPrompt="1"/>
          </p:nvPr>
        </p:nvSpPr>
        <p:spPr>
          <a:xfrm>
            <a:off x="5901006" y="1676297"/>
            <a:ext cx="440949" cy="587932"/>
          </a:xfrm>
          <a:noFill/>
        </p:spPr>
        <p:txBody>
          <a:bodyPr anchor="ctr">
            <a:noAutofit/>
          </a:bodyPr>
          <a:lstStyle>
            <a:lvl1pPr marL="0" indent="0" algn="ctr">
              <a:buNone/>
              <a:defRPr sz="1400">
                <a:solidFill>
                  <a:schemeClr val="tx1"/>
                </a:solidFill>
              </a:defRPr>
            </a:lvl1pPr>
          </a:lstStyle>
          <a:p>
            <a:r>
              <a:rPr lang="en-US" noProof="0" dirty="0"/>
              <a:t>Icon Here</a:t>
            </a:r>
          </a:p>
        </p:txBody>
      </p:sp>
      <p:sp>
        <p:nvSpPr>
          <p:cNvPr id="25" name="Oval 24">
            <a:extLst>
              <a:ext uri="{FF2B5EF4-FFF2-40B4-BE49-F238E27FC236}">
                <a16:creationId xmlns:a16="http://schemas.microsoft.com/office/drawing/2014/main" xmlns="" id="{3F366940-FB5E-4B76-8829-80C14F137B3A}"/>
              </a:ext>
            </a:extLst>
          </p:cNvPr>
          <p:cNvSpPr/>
          <p:nvPr userDrawn="1"/>
        </p:nvSpPr>
        <p:spPr>
          <a:xfrm>
            <a:off x="7688547" y="555159"/>
            <a:ext cx="2473779" cy="3298372"/>
          </a:xfrm>
          <a:prstGeom prst="ellipse">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6" name="Oval 25">
            <a:extLst>
              <a:ext uri="{FF2B5EF4-FFF2-40B4-BE49-F238E27FC236}">
                <a16:creationId xmlns:a16="http://schemas.microsoft.com/office/drawing/2014/main" xmlns="" id="{75486FFB-46EF-4E74-BFFF-7ED054DB0D9C}"/>
              </a:ext>
            </a:extLst>
          </p:cNvPr>
          <p:cNvSpPr/>
          <p:nvPr userDrawn="1"/>
        </p:nvSpPr>
        <p:spPr>
          <a:xfrm>
            <a:off x="7449741" y="330754"/>
            <a:ext cx="951140" cy="1268186"/>
          </a:xfrm>
          <a:prstGeom prst="ellipse">
            <a:avLst/>
          </a:prstGeom>
          <a:no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Text Placeholder 2">
            <a:extLst>
              <a:ext uri="{FF2B5EF4-FFF2-40B4-BE49-F238E27FC236}">
                <a16:creationId xmlns:a16="http://schemas.microsoft.com/office/drawing/2014/main" xmlns="" id="{76F2CCF2-293A-49CA-B2A9-134BB5DEF98E}"/>
              </a:ext>
            </a:extLst>
          </p:cNvPr>
          <p:cNvSpPr>
            <a:spLocks noGrp="1"/>
          </p:cNvSpPr>
          <p:nvPr>
            <p:ph type="body" idx="20" hasCustomPrompt="1"/>
          </p:nvPr>
        </p:nvSpPr>
        <p:spPr>
          <a:xfrm>
            <a:off x="3060742" y="480158"/>
            <a:ext cx="5208423" cy="823912"/>
          </a:xfrm>
        </p:spPr>
        <p:txBody>
          <a:bodyPr lIns="0" tIns="0" rIns="0" bIns="0" anchor="ctr">
            <a:no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grpSp>
        <p:nvGrpSpPr>
          <p:cNvPr id="27" name="Group 26">
            <a:extLst>
              <a:ext uri="{FF2B5EF4-FFF2-40B4-BE49-F238E27FC236}">
                <a16:creationId xmlns:a16="http://schemas.microsoft.com/office/drawing/2014/main" xmlns="" id="{6D35CCD2-B73F-944C-B572-7FBFC7DE22E4}"/>
              </a:ext>
            </a:extLst>
          </p:cNvPr>
          <p:cNvGrpSpPr/>
          <p:nvPr userDrawn="1"/>
        </p:nvGrpSpPr>
        <p:grpSpPr>
          <a:xfrm>
            <a:off x="272563" y="421048"/>
            <a:ext cx="561599" cy="134113"/>
            <a:chOff x="4827813" y="2534636"/>
            <a:chExt cx="996651" cy="178504"/>
          </a:xfrm>
        </p:grpSpPr>
        <p:sp>
          <p:nvSpPr>
            <p:cNvPr id="28" name="Oval 27">
              <a:extLst>
                <a:ext uri="{FF2B5EF4-FFF2-40B4-BE49-F238E27FC236}">
                  <a16:creationId xmlns:a16="http://schemas.microsoft.com/office/drawing/2014/main" xmlns="" id="{9D8F78D8-558F-3540-A5F4-B1AD8942B341}"/>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5" name="Oval 34">
              <a:extLst>
                <a:ext uri="{FF2B5EF4-FFF2-40B4-BE49-F238E27FC236}">
                  <a16:creationId xmlns:a16="http://schemas.microsoft.com/office/drawing/2014/main" xmlns="" id="{3F8F621A-F298-2B48-B7E0-8D9BEE8AA763}"/>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6" name="Oval 35">
              <a:extLst>
                <a:ext uri="{FF2B5EF4-FFF2-40B4-BE49-F238E27FC236}">
                  <a16:creationId xmlns:a16="http://schemas.microsoft.com/office/drawing/2014/main" xmlns="" id="{C17A3A3B-82AE-0A46-AE32-9B111F975BDB}"/>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sp>
          <p:nvSpPr>
            <p:cNvPr id="37" name="Oval 36">
              <a:extLst>
                <a:ext uri="{FF2B5EF4-FFF2-40B4-BE49-F238E27FC236}">
                  <a16:creationId xmlns:a16="http://schemas.microsoft.com/office/drawing/2014/main" xmlns="" id="{DF206CE3-6B94-C340-8BA3-A2A4E407E499}"/>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grpSp>
    </p:spTree>
    <p:extLst>
      <p:ext uri="{BB962C8B-B14F-4D97-AF65-F5344CB8AC3E}">
        <p14:creationId xmlns:p14="http://schemas.microsoft.com/office/powerpoint/2010/main" val="3883060558"/>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alf Image Vertical Purpl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xmlns="" id="{A7389277-B3D3-4AEE-8BE0-0559A7396981}"/>
              </a:ext>
            </a:extLst>
          </p:cNvPr>
          <p:cNvSpPr>
            <a:spLocks noGrp="1"/>
          </p:cNvSpPr>
          <p:nvPr>
            <p:ph type="pic" sz="quarter" idx="13"/>
          </p:nvPr>
        </p:nvSpPr>
        <p:spPr>
          <a:xfrm>
            <a:off x="3987369" y="0"/>
            <a:ext cx="5156633" cy="6858000"/>
          </a:xfrm>
          <a:solidFill>
            <a:schemeClr val="bg1">
              <a:lumMod val="85000"/>
            </a:schemeClr>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4" name="Rectangle 3">
            <a:extLst>
              <a:ext uri="{FF2B5EF4-FFF2-40B4-BE49-F238E27FC236}">
                <a16:creationId xmlns:a16="http://schemas.microsoft.com/office/drawing/2014/main" xmlns="" id="{9536DA47-61AF-4CF1-8DF3-3721934D13E3}"/>
              </a:ext>
            </a:extLst>
          </p:cNvPr>
          <p:cNvSpPr/>
          <p:nvPr userDrawn="1"/>
        </p:nvSpPr>
        <p:spPr>
          <a:xfrm>
            <a:off x="2" y="2"/>
            <a:ext cx="3987367"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Rectangle 4">
            <a:extLst>
              <a:ext uri="{FF2B5EF4-FFF2-40B4-BE49-F238E27FC236}">
                <a16:creationId xmlns:a16="http://schemas.microsoft.com/office/drawing/2014/main" xmlns="" id="{056FD760-FBDC-4410-A039-469F7931D3A3}"/>
              </a:ext>
            </a:extLst>
          </p:cNvPr>
          <p:cNvSpPr/>
          <p:nvPr userDrawn="1"/>
        </p:nvSpPr>
        <p:spPr>
          <a:xfrm>
            <a:off x="623888" y="1723295"/>
            <a:ext cx="3980435" cy="37455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a:extLst>
              <a:ext uri="{FF2B5EF4-FFF2-40B4-BE49-F238E27FC236}">
                <a16:creationId xmlns:a16="http://schemas.microsoft.com/office/drawing/2014/main" xmlns="" id="{BCD44E22-137C-4913-A29E-04F82EA87867}"/>
              </a:ext>
            </a:extLst>
          </p:cNvPr>
          <p:cNvSpPr>
            <a:spLocks noGrp="1"/>
          </p:cNvSpPr>
          <p:nvPr>
            <p:ph type="title" hasCustomPrompt="1"/>
          </p:nvPr>
        </p:nvSpPr>
        <p:spPr>
          <a:xfrm>
            <a:off x="288490" y="1087910"/>
            <a:ext cx="3351524" cy="1444275"/>
          </a:xfrm>
        </p:spPr>
        <p:txBody>
          <a:bodyPr vert="horz" lIns="91440" tIns="792000" rIns="91440" bIns="45720" rtlCol="0" anchor="t">
            <a:noAutofit/>
          </a:bodyPr>
          <a:lstStyle>
            <a:lvl1pPr algn="l">
              <a:defRPr lang="en-IN" sz="3600" b="1" cap="all" baseline="0">
                <a:solidFill>
                  <a:schemeClr val="bg1"/>
                </a:solidFill>
              </a:defRPr>
            </a:lvl1pPr>
          </a:lstStyle>
          <a:p>
            <a:pPr lvl="0"/>
            <a:r>
              <a:rPr lang="en-US" noProof="0"/>
              <a:t>TITLE HERE</a:t>
            </a:r>
          </a:p>
        </p:txBody>
      </p:sp>
      <p:sp>
        <p:nvSpPr>
          <p:cNvPr id="3" name="Text Placeholder 2">
            <a:extLst>
              <a:ext uri="{FF2B5EF4-FFF2-40B4-BE49-F238E27FC236}">
                <a16:creationId xmlns:a16="http://schemas.microsoft.com/office/drawing/2014/main" xmlns="" id="{6E8BFC94-FFEC-4290-AC27-760323F21BA3}"/>
              </a:ext>
            </a:extLst>
          </p:cNvPr>
          <p:cNvSpPr>
            <a:spLocks noGrp="1"/>
          </p:cNvSpPr>
          <p:nvPr>
            <p:ph type="body" idx="1" hasCustomPrompt="1"/>
          </p:nvPr>
        </p:nvSpPr>
        <p:spPr>
          <a:xfrm>
            <a:off x="276532" y="2552614"/>
            <a:ext cx="3073335" cy="1992819"/>
          </a:xfrm>
        </p:spPr>
        <p:txBody>
          <a:bodyPr vert="horz" lIns="91440" tIns="45720" rIns="91440" bIns="45720" rtlCol="0">
            <a:noAutofit/>
          </a:bodyPr>
          <a:lstStyle>
            <a:lvl1pPr marL="0" indent="0" algn="l">
              <a:lnSpc>
                <a:spcPct val="100000"/>
              </a:lnSpc>
              <a:buNone/>
              <a:defRPr lang="en-US" sz="1800" b="0" cap="none" baseline="0" dirty="0" smtClean="0">
                <a:solidFill>
                  <a:schemeClr val="bg1"/>
                </a:solidFill>
              </a:defRPr>
            </a:lvl1pPr>
          </a:lstStyle>
          <a:p>
            <a:pPr marL="228600" lvl="0" indent="-228600"/>
            <a:r>
              <a:rPr lang="en-US" noProof="0"/>
              <a:t>Edit Master text styles</a:t>
            </a:r>
          </a:p>
        </p:txBody>
      </p:sp>
      <p:sp>
        <p:nvSpPr>
          <p:cNvPr id="6" name="Slide Number Placeholder 5">
            <a:extLst>
              <a:ext uri="{FF2B5EF4-FFF2-40B4-BE49-F238E27FC236}">
                <a16:creationId xmlns:a16="http://schemas.microsoft.com/office/drawing/2014/main" xmlns="" id="{B44139FA-A83B-432B-9C7C-26634F4630E6}"/>
              </a:ext>
            </a:extLst>
          </p:cNvPr>
          <p:cNvSpPr>
            <a:spLocks noGrp="1"/>
          </p:cNvSpPr>
          <p:nvPr>
            <p:ph type="sldNum" sz="quarter" idx="12"/>
          </p:nvPr>
        </p:nvSpPr>
        <p:spPr>
          <a:xfrm>
            <a:off x="6814039" y="6463210"/>
            <a:ext cx="2057400" cy="249385"/>
          </a:xfrm>
        </p:spPr>
        <p:txBody>
          <a:bodyPr/>
          <a:lstStyle>
            <a:lvl1pPr algn="r">
              <a:defRPr sz="900">
                <a:solidFill>
                  <a:schemeClr val="accent3"/>
                </a:solidFill>
              </a:defRPr>
            </a:lvl1pPr>
          </a:lstStyle>
          <a:p>
            <a:fld id="{48BB047D-A6CD-43AB-96F0-683C726B586B}" type="slidenum">
              <a:rPr lang="en-US" smtClean="0">
                <a:solidFill>
                  <a:srgbClr val="7F7F7F"/>
                </a:solidFill>
              </a:rPr>
              <a:pPr/>
              <a:t>‹#›</a:t>
            </a:fld>
            <a:endParaRPr lang="en-US" dirty="0">
              <a:solidFill>
                <a:srgbClr val="7F7F7F"/>
              </a:solidFill>
            </a:endParaRPr>
          </a:p>
        </p:txBody>
      </p:sp>
      <p:cxnSp>
        <p:nvCxnSpPr>
          <p:cNvPr id="7" name="Straight Connector 6">
            <a:extLst>
              <a:ext uri="{FF2B5EF4-FFF2-40B4-BE49-F238E27FC236}">
                <a16:creationId xmlns:a16="http://schemas.microsoft.com/office/drawing/2014/main" xmlns="" id="{D93E40EC-FFAE-4BC0-932E-60CC9A1785C0}"/>
              </a:ext>
            </a:extLst>
          </p:cNvPr>
          <p:cNvCxnSpPr>
            <a:cxnSpLocks/>
          </p:cNvCxnSpPr>
          <p:nvPr userDrawn="1"/>
        </p:nvCxnSpPr>
        <p:spPr>
          <a:xfrm>
            <a:off x="341246" y="1620451"/>
            <a:ext cx="1116465"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Content Placeholder 16">
            <a:extLst>
              <a:ext uri="{FF2B5EF4-FFF2-40B4-BE49-F238E27FC236}">
                <a16:creationId xmlns:a16="http://schemas.microsoft.com/office/drawing/2014/main" xmlns="" id="{B34A1799-63F2-4B23-A188-7BAB23FB821F}"/>
              </a:ext>
            </a:extLst>
          </p:cNvPr>
          <p:cNvSpPr>
            <a:spLocks noGrp="1"/>
          </p:cNvSpPr>
          <p:nvPr>
            <p:ph sz="quarter" idx="14" hasCustomPrompt="1"/>
          </p:nvPr>
        </p:nvSpPr>
        <p:spPr>
          <a:xfrm>
            <a:off x="272563" y="6462715"/>
            <a:ext cx="1696640" cy="249237"/>
          </a:xfrm>
        </p:spPr>
        <p:txBody>
          <a:bodyPr>
            <a:noAutofit/>
          </a:bodyPr>
          <a:lstStyle>
            <a:lvl1pPr marL="0" indent="0">
              <a:buNone/>
              <a:defRPr sz="1400" b="1" cap="all"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a:t>Your company name</a:t>
            </a:r>
          </a:p>
        </p:txBody>
      </p:sp>
      <p:grpSp>
        <p:nvGrpSpPr>
          <p:cNvPr id="13" name="Group 12">
            <a:extLst>
              <a:ext uri="{FF2B5EF4-FFF2-40B4-BE49-F238E27FC236}">
                <a16:creationId xmlns:a16="http://schemas.microsoft.com/office/drawing/2014/main" xmlns="" id="{C5F2EA84-5150-479B-86D5-F4BAE1263488}"/>
              </a:ext>
            </a:extLst>
          </p:cNvPr>
          <p:cNvGrpSpPr/>
          <p:nvPr userDrawn="1"/>
        </p:nvGrpSpPr>
        <p:grpSpPr>
          <a:xfrm flipH="1">
            <a:off x="848196" y="4803541"/>
            <a:ext cx="2712584" cy="3522776"/>
            <a:chOff x="2555621" y="3917613"/>
            <a:chExt cx="3616779" cy="3522776"/>
          </a:xfrm>
        </p:grpSpPr>
        <p:sp>
          <p:nvSpPr>
            <p:cNvPr id="15" name="Oval 14">
              <a:extLst>
                <a:ext uri="{FF2B5EF4-FFF2-40B4-BE49-F238E27FC236}">
                  <a16:creationId xmlns:a16="http://schemas.microsoft.com/office/drawing/2014/main" xmlns="" id="{C0699C4B-8D8E-47E2-A0C5-D71C25ABAC72}"/>
                </a:ext>
              </a:extLst>
            </p:cNvPr>
            <p:cNvSpPr/>
            <p:nvPr userDrawn="1"/>
          </p:nvSpPr>
          <p:spPr>
            <a:xfrm>
              <a:off x="2874028" y="4142017"/>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Oval 15">
              <a:extLst>
                <a:ext uri="{FF2B5EF4-FFF2-40B4-BE49-F238E27FC236}">
                  <a16:creationId xmlns:a16="http://schemas.microsoft.com/office/drawing/2014/main" xmlns="" id="{2F607AB9-31A7-4B79-9AFE-0DFDB792E20C}"/>
                </a:ext>
              </a:extLst>
            </p:cNvPr>
            <p:cNvSpPr/>
            <p:nvPr userDrawn="1"/>
          </p:nvSpPr>
          <p:spPr>
            <a:xfrm>
              <a:off x="2555621" y="3917613"/>
              <a:ext cx="1268186"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Tree>
    <p:extLst>
      <p:ext uri="{BB962C8B-B14F-4D97-AF65-F5344CB8AC3E}">
        <p14:creationId xmlns:p14="http://schemas.microsoft.com/office/powerpoint/2010/main" val="2236770921"/>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3CABAC-B403-4354-A27F-4C38B08C1D3F}"/>
              </a:ext>
            </a:extLst>
          </p:cNvPr>
          <p:cNvSpPr>
            <a:spLocks noGrp="1"/>
          </p:cNvSpPr>
          <p:nvPr>
            <p:ph type="title" hasCustomPrompt="1"/>
          </p:nvPr>
        </p:nvSpPr>
        <p:spPr>
          <a:xfrm>
            <a:off x="3534665" y="2704121"/>
            <a:ext cx="4917187" cy="750278"/>
          </a:xfrm>
        </p:spPr>
        <p:txBody>
          <a:bodyPr/>
          <a:lstStyle>
            <a:lvl1pPr>
              <a:defRPr lang="en-US" sz="4800" b="1" kern="1200" cap="all" baseline="0" smtClean="0">
                <a:solidFill>
                  <a:schemeClr val="tx1"/>
                </a:solidFill>
                <a:latin typeface="+mn-lt"/>
                <a:ea typeface="+mn-ea"/>
                <a:cs typeface="+mn-cs"/>
              </a:defRPr>
            </a:lvl1pPr>
          </a:lstStyle>
          <a:p>
            <a:r>
              <a:rPr lang="en-US" noProof="0"/>
              <a:t>Thank You</a:t>
            </a:r>
          </a:p>
        </p:txBody>
      </p:sp>
      <p:sp>
        <p:nvSpPr>
          <p:cNvPr id="4" name="Date Placeholder 3">
            <a:extLst>
              <a:ext uri="{FF2B5EF4-FFF2-40B4-BE49-F238E27FC236}">
                <a16:creationId xmlns:a16="http://schemas.microsoft.com/office/drawing/2014/main" xmlns="" id="{ABDE5D2F-535D-4D7C-9BE1-84BFEC7A6547}"/>
              </a:ext>
            </a:extLst>
          </p:cNvPr>
          <p:cNvSpPr>
            <a:spLocks noGrp="1"/>
          </p:cNvSpPr>
          <p:nvPr>
            <p:ph type="dt" sz="half" idx="10"/>
          </p:nvPr>
        </p:nvSpPr>
        <p:spPr>
          <a:xfrm>
            <a:off x="628649" y="6356353"/>
            <a:ext cx="2057400" cy="365125"/>
          </a:xfrm>
          <a:prstGeom prst="rect">
            <a:avLst/>
          </a:prstGeom>
        </p:spPr>
        <p:txBody>
          <a:bodyPr/>
          <a:lstStyle/>
          <a:p>
            <a:fld id="{C1F93407-1483-4B80-86DE-DAE1D4D89093}" type="datetimeFigureOut">
              <a:rPr lang="en-US" smtClean="0">
                <a:solidFill>
                  <a:prstClr val="black"/>
                </a:solidFill>
              </a:rPr>
              <a:pPr/>
              <a:t>9/16/2019</a:t>
            </a:fld>
            <a:endParaRPr lang="en-US" dirty="0">
              <a:solidFill>
                <a:prstClr val="black"/>
              </a:solidFill>
            </a:endParaRPr>
          </a:p>
        </p:txBody>
      </p:sp>
      <p:cxnSp>
        <p:nvCxnSpPr>
          <p:cNvPr id="7" name="Straight Connector 6">
            <a:extLst>
              <a:ext uri="{FF2B5EF4-FFF2-40B4-BE49-F238E27FC236}">
                <a16:creationId xmlns:a16="http://schemas.microsoft.com/office/drawing/2014/main" xmlns="" id="{64363625-95D4-4DF0-A1AA-D060728EC426}"/>
              </a:ext>
            </a:extLst>
          </p:cNvPr>
          <p:cNvCxnSpPr>
            <a:cxnSpLocks/>
          </p:cNvCxnSpPr>
          <p:nvPr userDrawn="1"/>
        </p:nvCxnSpPr>
        <p:spPr>
          <a:xfrm>
            <a:off x="3620862" y="3760408"/>
            <a:ext cx="1116465"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Picture Placeholder 13">
            <a:extLst>
              <a:ext uri="{FF2B5EF4-FFF2-40B4-BE49-F238E27FC236}">
                <a16:creationId xmlns:a16="http://schemas.microsoft.com/office/drawing/2014/main" xmlns="" id="{F0C7F772-E2DA-4B13-AC2E-28A0EE6D8465}"/>
              </a:ext>
            </a:extLst>
          </p:cNvPr>
          <p:cNvSpPr>
            <a:spLocks noGrp="1"/>
          </p:cNvSpPr>
          <p:nvPr>
            <p:ph type="pic" sz="quarter" idx="13"/>
          </p:nvPr>
        </p:nvSpPr>
        <p:spPr>
          <a:xfrm>
            <a:off x="1" y="1"/>
            <a:ext cx="3318272" cy="6858000"/>
          </a:xfrm>
          <a:solidFill>
            <a:schemeClr val="bg2"/>
          </a:solidFill>
        </p:spPr>
        <p:txBody>
          <a:bodyPr anchor="ctr"/>
          <a:lstStyle>
            <a:lvl1pPr marL="0" indent="0" algn="ctr">
              <a:buNone/>
              <a:defRPr/>
            </a:lvl1pPr>
          </a:lstStyle>
          <a:p>
            <a:r>
              <a:rPr lang="en-US" noProof="0"/>
              <a:t>Click icon to add picture</a:t>
            </a:r>
            <a:endParaRPr lang="en-US" noProof="0" dirty="0"/>
          </a:p>
        </p:txBody>
      </p:sp>
      <p:sp>
        <p:nvSpPr>
          <p:cNvPr id="15" name="Oval 14">
            <a:extLst>
              <a:ext uri="{FF2B5EF4-FFF2-40B4-BE49-F238E27FC236}">
                <a16:creationId xmlns:a16="http://schemas.microsoft.com/office/drawing/2014/main" xmlns="" id="{47953C80-71A5-4AA2-AEAD-21948D1AA6DC}"/>
              </a:ext>
            </a:extLst>
          </p:cNvPr>
          <p:cNvSpPr/>
          <p:nvPr userDrawn="1"/>
        </p:nvSpPr>
        <p:spPr>
          <a:xfrm>
            <a:off x="6466113" y="4408715"/>
            <a:ext cx="2473779"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Oval 15">
            <a:extLst>
              <a:ext uri="{FF2B5EF4-FFF2-40B4-BE49-F238E27FC236}">
                <a16:creationId xmlns:a16="http://schemas.microsoft.com/office/drawing/2014/main" xmlns="" id="{9C4582D1-F710-4E2F-9868-CB89116D5932}"/>
              </a:ext>
            </a:extLst>
          </p:cNvPr>
          <p:cNvSpPr/>
          <p:nvPr userDrawn="1"/>
        </p:nvSpPr>
        <p:spPr>
          <a:xfrm>
            <a:off x="6227310" y="4184311"/>
            <a:ext cx="951140"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23" name="Graphic 22" descr="Envelope">
            <a:extLst>
              <a:ext uri="{FF2B5EF4-FFF2-40B4-BE49-F238E27FC236}">
                <a16:creationId xmlns:a16="http://schemas.microsoft.com/office/drawing/2014/main" xmlns="" id="{3C32C7E5-809C-4E12-8962-1B868951E67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3626103" y="4029040"/>
            <a:ext cx="351924" cy="469232"/>
          </a:xfrm>
          <a:prstGeom prst="rect">
            <a:avLst/>
          </a:prstGeom>
        </p:spPr>
      </p:pic>
      <p:sp>
        <p:nvSpPr>
          <p:cNvPr id="34" name="Subtitle 2">
            <a:extLst>
              <a:ext uri="{FF2B5EF4-FFF2-40B4-BE49-F238E27FC236}">
                <a16:creationId xmlns:a16="http://schemas.microsoft.com/office/drawing/2014/main" xmlns="" id="{31AD270F-1692-4526-B979-6B5945A20D90}"/>
              </a:ext>
            </a:extLst>
          </p:cNvPr>
          <p:cNvSpPr>
            <a:spLocks noGrp="1"/>
          </p:cNvSpPr>
          <p:nvPr>
            <p:ph type="subTitle" idx="1"/>
          </p:nvPr>
        </p:nvSpPr>
        <p:spPr>
          <a:xfrm>
            <a:off x="4055109" y="4126311"/>
            <a:ext cx="2730359" cy="433938"/>
          </a:xfrm>
        </p:spPr>
        <p:txBody>
          <a:bodyPr>
            <a:normAutofit/>
          </a:bodyPr>
          <a:lstStyle>
            <a:lvl1pPr marL="0" indent="0" algn="l">
              <a:buNone/>
              <a:defRPr sz="1800" b="0" cap="none"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39" name="Content Placeholder 38">
            <a:extLst>
              <a:ext uri="{FF2B5EF4-FFF2-40B4-BE49-F238E27FC236}">
                <a16:creationId xmlns:a16="http://schemas.microsoft.com/office/drawing/2014/main" xmlns="" id="{382940E6-7963-411F-B35A-57121171A988}"/>
              </a:ext>
            </a:extLst>
          </p:cNvPr>
          <p:cNvSpPr>
            <a:spLocks noGrp="1"/>
          </p:cNvSpPr>
          <p:nvPr>
            <p:ph sz="quarter" idx="15" hasCustomPrompt="1"/>
          </p:nvPr>
        </p:nvSpPr>
        <p:spPr>
          <a:xfrm>
            <a:off x="4056460" y="4836223"/>
            <a:ext cx="2729007" cy="453938"/>
          </a:xfrm>
        </p:spPr>
        <p:txBody>
          <a:bodyPr vert="horz" lIns="91440" tIns="45720" rIns="91440" bIns="45720" rtlCol="0">
            <a:normAutofit/>
          </a:bodyPr>
          <a:lstStyle>
            <a:lvl1pPr marL="0" indent="0">
              <a:buNone/>
              <a:defRPr lang="en-US" sz="1800" b="0" cap="none" baseline="0" dirty="0" smtClean="0"/>
            </a:lvl1pPr>
            <a:lvl2pPr>
              <a:defRPr lang="en-US" sz="2000" dirty="0" smtClean="0"/>
            </a:lvl2pPr>
            <a:lvl3pPr>
              <a:defRPr lang="en-US" sz="1800" dirty="0" smtClean="0"/>
            </a:lvl3pPr>
            <a:lvl4pPr>
              <a:defRPr lang="en-US" sz="1600" dirty="0" smtClean="0"/>
            </a:lvl4pPr>
            <a:lvl5pPr>
              <a:defRPr lang="en-IN" sz="1600" dirty="0"/>
            </a:lvl5pPr>
          </a:lstStyle>
          <a:p>
            <a:pPr marL="228600" lvl="0" indent="-228600"/>
            <a:r>
              <a:rPr lang="en-US" noProof="0"/>
              <a:t>Edit Master text styles</a:t>
            </a:r>
          </a:p>
        </p:txBody>
      </p:sp>
      <p:grpSp>
        <p:nvGrpSpPr>
          <p:cNvPr id="20" name="Group 19">
            <a:extLst>
              <a:ext uri="{FF2B5EF4-FFF2-40B4-BE49-F238E27FC236}">
                <a16:creationId xmlns:a16="http://schemas.microsoft.com/office/drawing/2014/main" xmlns="" id="{1F8FC2D7-B114-3444-8684-995FC4D6D459}"/>
              </a:ext>
            </a:extLst>
          </p:cNvPr>
          <p:cNvGrpSpPr/>
          <p:nvPr userDrawn="1"/>
        </p:nvGrpSpPr>
        <p:grpSpPr>
          <a:xfrm>
            <a:off x="3595107" y="2475190"/>
            <a:ext cx="561599" cy="134113"/>
            <a:chOff x="4827813" y="2534636"/>
            <a:chExt cx="996651" cy="178504"/>
          </a:xfrm>
        </p:grpSpPr>
        <p:sp>
          <p:nvSpPr>
            <p:cNvPr id="21" name="Oval 20">
              <a:extLst>
                <a:ext uri="{FF2B5EF4-FFF2-40B4-BE49-F238E27FC236}">
                  <a16:creationId xmlns:a16="http://schemas.microsoft.com/office/drawing/2014/main" xmlns="" id="{CEE45073-ED8E-0544-85FA-9AF5A478417E}"/>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Oval 21">
              <a:extLst>
                <a:ext uri="{FF2B5EF4-FFF2-40B4-BE49-F238E27FC236}">
                  <a16:creationId xmlns:a16="http://schemas.microsoft.com/office/drawing/2014/main" xmlns="" id="{B8BAF06E-A8A8-484C-8F6C-E42EDC46BBCB}"/>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4" name="Oval 23">
              <a:extLst>
                <a:ext uri="{FF2B5EF4-FFF2-40B4-BE49-F238E27FC236}">
                  <a16:creationId xmlns:a16="http://schemas.microsoft.com/office/drawing/2014/main" xmlns="" id="{586EB62D-13C7-6E43-9D98-B706D2B9ADDF}"/>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sp>
          <p:nvSpPr>
            <p:cNvPr id="26" name="Oval 25">
              <a:extLst>
                <a:ext uri="{FF2B5EF4-FFF2-40B4-BE49-F238E27FC236}">
                  <a16:creationId xmlns:a16="http://schemas.microsoft.com/office/drawing/2014/main" xmlns="" id="{35CF3453-ED5A-024D-8815-C08EFA13D1A6}"/>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grpSp>
      <p:pic>
        <p:nvPicPr>
          <p:cNvPr id="3" name="Graphic 2" descr="Link">
            <a:extLst>
              <a:ext uri="{FF2B5EF4-FFF2-40B4-BE49-F238E27FC236}">
                <a16:creationId xmlns:a16="http://schemas.microsoft.com/office/drawing/2014/main" xmlns="" id="{16E3F5A0-978F-8D46-BBFB-19A7F7883D93}"/>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3590365" y="4809680"/>
            <a:ext cx="406563" cy="542081"/>
          </a:xfrm>
          <a:prstGeom prst="rect">
            <a:avLst/>
          </a:prstGeom>
        </p:spPr>
      </p:pic>
    </p:spTree>
    <p:extLst>
      <p:ext uri="{BB962C8B-B14F-4D97-AF65-F5344CB8AC3E}">
        <p14:creationId xmlns:p14="http://schemas.microsoft.com/office/powerpoint/2010/main" val="2345808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alf Image Horizont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D44E22-137C-4913-A29E-04F82EA87867}"/>
              </a:ext>
            </a:extLst>
          </p:cNvPr>
          <p:cNvSpPr>
            <a:spLocks noGrp="1"/>
          </p:cNvSpPr>
          <p:nvPr>
            <p:ph type="title" hasCustomPrompt="1"/>
          </p:nvPr>
        </p:nvSpPr>
        <p:spPr>
          <a:xfrm>
            <a:off x="623890" y="3794664"/>
            <a:ext cx="7886700" cy="823232"/>
          </a:xfrm>
        </p:spPr>
        <p:txBody>
          <a:bodyPr vert="horz" lIns="91440" tIns="45720" rIns="91440" bIns="45720" rtlCol="0" anchor="b">
            <a:noAutofit/>
          </a:bodyPr>
          <a:lstStyle>
            <a:lvl1pPr algn="ctr">
              <a:defRPr lang="en-IN" sz="3600" b="1" cap="all" baseline="0"/>
            </a:lvl1pPr>
          </a:lstStyle>
          <a:p>
            <a:pPr lvl="0"/>
            <a:r>
              <a:rPr lang="en-US" noProof="0"/>
              <a:t>TITLE HERE</a:t>
            </a:r>
          </a:p>
        </p:txBody>
      </p:sp>
      <p:sp>
        <p:nvSpPr>
          <p:cNvPr id="3" name="Text Placeholder 2">
            <a:extLst>
              <a:ext uri="{FF2B5EF4-FFF2-40B4-BE49-F238E27FC236}">
                <a16:creationId xmlns:a16="http://schemas.microsoft.com/office/drawing/2014/main" xmlns="" id="{6E8BFC94-FFEC-4290-AC27-760323F21BA3}"/>
              </a:ext>
            </a:extLst>
          </p:cNvPr>
          <p:cNvSpPr>
            <a:spLocks noGrp="1"/>
          </p:cNvSpPr>
          <p:nvPr>
            <p:ph type="body" idx="1" hasCustomPrompt="1"/>
          </p:nvPr>
        </p:nvSpPr>
        <p:spPr>
          <a:xfrm>
            <a:off x="623890" y="4839694"/>
            <a:ext cx="7886700" cy="1305379"/>
          </a:xfrm>
        </p:spPr>
        <p:txBody>
          <a:bodyPr vert="horz" lIns="91440" tIns="45720" rIns="91440" bIns="45720" rtlCol="0">
            <a:noAutofit/>
          </a:bodyPr>
          <a:lstStyle>
            <a:lvl1pPr marL="0" indent="0" algn="ctr">
              <a:lnSpc>
                <a:spcPct val="100000"/>
              </a:lnSpc>
              <a:buNone/>
              <a:defRPr lang="en-US" sz="1800" b="0" cap="none" baseline="0" dirty="0" smtClean="0"/>
            </a:lvl1pPr>
          </a:lstStyle>
          <a:p>
            <a:pPr marL="228600" lvl="0" indent="-228600"/>
            <a:r>
              <a:rPr lang="en-US" noProof="0"/>
              <a:t>Edit Master text styles</a:t>
            </a:r>
          </a:p>
        </p:txBody>
      </p:sp>
      <p:sp>
        <p:nvSpPr>
          <p:cNvPr id="6" name="Slide Number Placeholder 5">
            <a:extLst>
              <a:ext uri="{FF2B5EF4-FFF2-40B4-BE49-F238E27FC236}">
                <a16:creationId xmlns:a16="http://schemas.microsoft.com/office/drawing/2014/main" xmlns="" id="{B44139FA-A83B-432B-9C7C-26634F4630E6}"/>
              </a:ext>
            </a:extLst>
          </p:cNvPr>
          <p:cNvSpPr>
            <a:spLocks noGrp="1"/>
          </p:cNvSpPr>
          <p:nvPr>
            <p:ph type="sldNum" sz="quarter" idx="12"/>
          </p:nvPr>
        </p:nvSpPr>
        <p:spPr>
          <a:xfrm>
            <a:off x="6814039" y="6463210"/>
            <a:ext cx="2057400" cy="249385"/>
          </a:xfr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sp>
        <p:nvSpPr>
          <p:cNvPr id="14" name="Picture Placeholder 13">
            <a:extLst>
              <a:ext uri="{FF2B5EF4-FFF2-40B4-BE49-F238E27FC236}">
                <a16:creationId xmlns:a16="http://schemas.microsoft.com/office/drawing/2014/main" xmlns="" id="{A7389277-B3D3-4AEE-8BE0-0559A7396981}"/>
              </a:ext>
            </a:extLst>
          </p:cNvPr>
          <p:cNvSpPr>
            <a:spLocks noGrp="1"/>
          </p:cNvSpPr>
          <p:nvPr>
            <p:ph type="pic" sz="quarter" idx="13"/>
          </p:nvPr>
        </p:nvSpPr>
        <p:spPr>
          <a:xfrm>
            <a:off x="0" y="0"/>
            <a:ext cx="9144000" cy="3713018"/>
          </a:xfrm>
          <a:solidFill>
            <a:schemeClr val="bg1">
              <a:lumMod val="85000"/>
            </a:schemeClr>
          </a:solidFill>
        </p:spPr>
        <p:txBody>
          <a:bodyPr anchor="ctr">
            <a:normAutofit/>
          </a:bodyPr>
          <a:lstStyle>
            <a:lvl1pPr marL="0" indent="0" algn="ctr">
              <a:buNone/>
              <a:defRPr sz="2000"/>
            </a:lvl1pPr>
          </a:lstStyle>
          <a:p>
            <a:r>
              <a:rPr lang="en-US" noProof="0"/>
              <a:t>Click icon to add picture</a:t>
            </a:r>
            <a:endParaRPr lang="en-US" noProof="0" dirty="0"/>
          </a:p>
        </p:txBody>
      </p:sp>
      <p:cxnSp>
        <p:nvCxnSpPr>
          <p:cNvPr id="7" name="Straight Connector 6">
            <a:extLst>
              <a:ext uri="{FF2B5EF4-FFF2-40B4-BE49-F238E27FC236}">
                <a16:creationId xmlns:a16="http://schemas.microsoft.com/office/drawing/2014/main" xmlns="" id="{D93E40EC-FFAE-4BC0-932E-60CC9A1785C0}"/>
              </a:ext>
            </a:extLst>
          </p:cNvPr>
          <p:cNvCxnSpPr>
            <a:cxnSpLocks/>
          </p:cNvCxnSpPr>
          <p:nvPr userDrawn="1"/>
        </p:nvCxnSpPr>
        <p:spPr>
          <a:xfrm>
            <a:off x="4013770" y="3748188"/>
            <a:ext cx="1116465" cy="0"/>
          </a:xfrm>
          <a:prstGeom prst="line">
            <a:avLst/>
          </a:prstGeom>
          <a:ln w="139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Content Placeholder 16">
            <a:extLst>
              <a:ext uri="{FF2B5EF4-FFF2-40B4-BE49-F238E27FC236}">
                <a16:creationId xmlns:a16="http://schemas.microsoft.com/office/drawing/2014/main" xmlns="" id="{B34A1799-63F2-4B23-A188-7BAB23FB821F}"/>
              </a:ext>
            </a:extLst>
          </p:cNvPr>
          <p:cNvSpPr>
            <a:spLocks noGrp="1"/>
          </p:cNvSpPr>
          <p:nvPr>
            <p:ph sz="quarter" idx="14" hasCustomPrompt="1"/>
          </p:nvPr>
        </p:nvSpPr>
        <p:spPr>
          <a:xfrm>
            <a:off x="272563" y="6462715"/>
            <a:ext cx="1696640" cy="249237"/>
          </a:xfrm>
        </p:spPr>
        <p:txBody>
          <a:bodyPr>
            <a:noAutofit/>
          </a:bodyPr>
          <a:lstStyle>
            <a:lvl1pPr marL="0" indent="0">
              <a:buNone/>
              <a:defRPr sz="1400" b="1" cap="all" baseline="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a:t>Your company name</a:t>
            </a:r>
          </a:p>
        </p:txBody>
      </p:sp>
      <p:grpSp>
        <p:nvGrpSpPr>
          <p:cNvPr id="18" name="Group 17">
            <a:extLst>
              <a:ext uri="{FF2B5EF4-FFF2-40B4-BE49-F238E27FC236}">
                <a16:creationId xmlns:a16="http://schemas.microsoft.com/office/drawing/2014/main" xmlns="" id="{65844635-8274-49B1-BBEC-354A0872E526}"/>
              </a:ext>
            </a:extLst>
          </p:cNvPr>
          <p:cNvGrpSpPr/>
          <p:nvPr userDrawn="1"/>
        </p:nvGrpSpPr>
        <p:grpSpPr>
          <a:xfrm>
            <a:off x="4291203" y="4594682"/>
            <a:ext cx="561599" cy="134113"/>
            <a:chOff x="4827813" y="2534636"/>
            <a:chExt cx="996651" cy="178504"/>
          </a:xfrm>
        </p:grpSpPr>
        <p:sp>
          <p:nvSpPr>
            <p:cNvPr id="19" name="Oval 18">
              <a:extLst>
                <a:ext uri="{FF2B5EF4-FFF2-40B4-BE49-F238E27FC236}">
                  <a16:creationId xmlns:a16="http://schemas.microsoft.com/office/drawing/2014/main" xmlns="" id="{9754643C-5B30-4FC2-BFAC-4FD007AC9EC7}"/>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Oval 19">
              <a:extLst>
                <a:ext uri="{FF2B5EF4-FFF2-40B4-BE49-F238E27FC236}">
                  <a16:creationId xmlns:a16="http://schemas.microsoft.com/office/drawing/2014/main" xmlns="" id="{23FDDB55-6BA5-4489-9E37-4A76254A5CD7}"/>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Oval 20">
              <a:extLst>
                <a:ext uri="{FF2B5EF4-FFF2-40B4-BE49-F238E27FC236}">
                  <a16:creationId xmlns:a16="http://schemas.microsoft.com/office/drawing/2014/main" xmlns="" id="{DA023CF8-2471-40A5-B2EF-E9BF4DF2C0E1}"/>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2" name="Oval 21">
              <a:extLst>
                <a:ext uri="{FF2B5EF4-FFF2-40B4-BE49-F238E27FC236}">
                  <a16:creationId xmlns:a16="http://schemas.microsoft.com/office/drawing/2014/main" xmlns="" id="{F9B0428F-5D1A-4CD3-BDA2-9CA7F5141455}"/>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Tree>
    <p:extLst>
      <p:ext uri="{BB962C8B-B14F-4D97-AF65-F5344CB8AC3E}">
        <p14:creationId xmlns:p14="http://schemas.microsoft.com/office/powerpoint/2010/main" val="4278063850"/>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8582E5-8FA2-4056-805F-EF36F7066893}"/>
              </a:ext>
            </a:extLst>
          </p:cNvPr>
          <p:cNvSpPr>
            <a:spLocks noGrp="1"/>
          </p:cNvSpPr>
          <p:nvPr>
            <p:ph type="ctrTitle" hasCustomPrompt="1"/>
          </p:nvPr>
        </p:nvSpPr>
        <p:spPr>
          <a:xfrm>
            <a:off x="3514727" y="2726873"/>
            <a:ext cx="5425168" cy="832077"/>
          </a:xfrm>
        </p:spPr>
        <p:txBody>
          <a:bodyPr anchor="b">
            <a:normAutofit/>
          </a:bodyPr>
          <a:lstStyle>
            <a:lvl1pPr algn="l">
              <a:defRPr sz="4800" b="1" cap="all" baseline="0">
                <a:solidFill>
                  <a:schemeClr val="tx1"/>
                </a:solidFill>
              </a:defRPr>
            </a:lvl1pPr>
          </a:lstStyle>
          <a:p>
            <a:r>
              <a:rPr lang="en-US" noProof="0"/>
              <a:t>Presentation title</a:t>
            </a:r>
          </a:p>
        </p:txBody>
      </p:sp>
      <p:sp>
        <p:nvSpPr>
          <p:cNvPr id="3" name="Subtitle 2">
            <a:extLst>
              <a:ext uri="{FF2B5EF4-FFF2-40B4-BE49-F238E27FC236}">
                <a16:creationId xmlns:a16="http://schemas.microsoft.com/office/drawing/2014/main" xmlns="" id="{1C085D6F-874B-44F8-B241-51EF13CA9C8B}"/>
              </a:ext>
            </a:extLst>
          </p:cNvPr>
          <p:cNvSpPr>
            <a:spLocks noGrp="1"/>
          </p:cNvSpPr>
          <p:nvPr>
            <p:ph type="subTitle" idx="1"/>
          </p:nvPr>
        </p:nvSpPr>
        <p:spPr>
          <a:xfrm>
            <a:off x="3514727" y="3569382"/>
            <a:ext cx="5425168" cy="365125"/>
          </a:xfrm>
        </p:spPr>
        <p:txBody>
          <a:bodyPr lIns="0">
            <a:norm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4" name="Date Placeholder 3">
            <a:extLst>
              <a:ext uri="{FF2B5EF4-FFF2-40B4-BE49-F238E27FC236}">
                <a16:creationId xmlns:a16="http://schemas.microsoft.com/office/drawing/2014/main" xmlns="" id="{ABDE5D2F-535D-4D7C-9BE1-84BFEC7A6547}"/>
              </a:ext>
            </a:extLst>
          </p:cNvPr>
          <p:cNvSpPr>
            <a:spLocks noGrp="1"/>
          </p:cNvSpPr>
          <p:nvPr>
            <p:ph type="dt" sz="half" idx="10"/>
          </p:nvPr>
        </p:nvSpPr>
        <p:spPr>
          <a:xfrm>
            <a:off x="628649" y="6356353"/>
            <a:ext cx="2057400" cy="365125"/>
          </a:xfrm>
          <a:prstGeom prst="rect">
            <a:avLst/>
          </a:prstGeom>
        </p:spPr>
        <p:txBody>
          <a:bodyPr/>
          <a:lstStyle/>
          <a:p>
            <a:fld id="{C1F93407-1483-4B80-86DE-DAE1D4D89093}" type="datetimeFigureOut">
              <a:rPr lang="en-US" smtClean="0">
                <a:solidFill>
                  <a:prstClr val="black"/>
                </a:solidFill>
              </a:rPr>
              <a:pPr/>
              <a:t>9/16/2019</a:t>
            </a:fld>
            <a:endParaRPr lang="en-US" dirty="0">
              <a:solidFill>
                <a:prstClr val="black"/>
              </a:solidFill>
            </a:endParaRPr>
          </a:p>
        </p:txBody>
      </p:sp>
      <p:cxnSp>
        <p:nvCxnSpPr>
          <p:cNvPr id="7" name="Straight Connector 6">
            <a:extLst>
              <a:ext uri="{FF2B5EF4-FFF2-40B4-BE49-F238E27FC236}">
                <a16:creationId xmlns:a16="http://schemas.microsoft.com/office/drawing/2014/main" xmlns="" id="{64363625-95D4-4DF0-A1AA-D060728EC426}"/>
              </a:ext>
            </a:extLst>
          </p:cNvPr>
          <p:cNvCxnSpPr>
            <a:cxnSpLocks/>
          </p:cNvCxnSpPr>
          <p:nvPr userDrawn="1"/>
        </p:nvCxnSpPr>
        <p:spPr>
          <a:xfrm>
            <a:off x="3620862" y="4082142"/>
            <a:ext cx="1116465"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xmlns="" id="{ECBCF8A4-C2B4-4945-8D79-C9D46B7FBECB}"/>
              </a:ext>
            </a:extLst>
          </p:cNvPr>
          <p:cNvGrpSpPr/>
          <p:nvPr userDrawn="1"/>
        </p:nvGrpSpPr>
        <p:grpSpPr>
          <a:xfrm>
            <a:off x="3595107" y="2475190"/>
            <a:ext cx="561599" cy="134113"/>
            <a:chOff x="4827813" y="2534636"/>
            <a:chExt cx="996651" cy="178504"/>
          </a:xfrm>
        </p:grpSpPr>
        <p:sp>
          <p:nvSpPr>
            <p:cNvPr id="9" name="Oval 8">
              <a:extLst>
                <a:ext uri="{FF2B5EF4-FFF2-40B4-BE49-F238E27FC236}">
                  <a16:creationId xmlns:a16="http://schemas.microsoft.com/office/drawing/2014/main" xmlns="" id="{479C2256-8A0F-4625-86F0-FB439F3EAD4E}"/>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Oval 9">
              <a:extLst>
                <a:ext uri="{FF2B5EF4-FFF2-40B4-BE49-F238E27FC236}">
                  <a16:creationId xmlns:a16="http://schemas.microsoft.com/office/drawing/2014/main" xmlns="" id="{253CF488-6D31-4B63-A3C6-C4D838C23FCE}"/>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Oval 10">
              <a:extLst>
                <a:ext uri="{FF2B5EF4-FFF2-40B4-BE49-F238E27FC236}">
                  <a16:creationId xmlns:a16="http://schemas.microsoft.com/office/drawing/2014/main" xmlns="" id="{E32985B6-7260-445A-A580-6993E0DEBFD9}"/>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sp>
          <p:nvSpPr>
            <p:cNvPr id="12" name="Oval 11">
              <a:extLst>
                <a:ext uri="{FF2B5EF4-FFF2-40B4-BE49-F238E27FC236}">
                  <a16:creationId xmlns:a16="http://schemas.microsoft.com/office/drawing/2014/main" xmlns="" id="{3BC682E1-4E5D-4006-81EA-550DD98166E4}"/>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grpSp>
      <p:sp>
        <p:nvSpPr>
          <p:cNvPr id="15" name="Oval 14">
            <a:extLst>
              <a:ext uri="{FF2B5EF4-FFF2-40B4-BE49-F238E27FC236}">
                <a16:creationId xmlns:a16="http://schemas.microsoft.com/office/drawing/2014/main" xmlns="" id="{47953C80-71A5-4AA2-AEAD-21948D1AA6DC}"/>
              </a:ext>
            </a:extLst>
          </p:cNvPr>
          <p:cNvSpPr/>
          <p:nvPr userDrawn="1"/>
        </p:nvSpPr>
        <p:spPr>
          <a:xfrm>
            <a:off x="6466113" y="4408715"/>
            <a:ext cx="2473779"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Oval 15">
            <a:extLst>
              <a:ext uri="{FF2B5EF4-FFF2-40B4-BE49-F238E27FC236}">
                <a16:creationId xmlns:a16="http://schemas.microsoft.com/office/drawing/2014/main" xmlns="" id="{9C4582D1-F710-4E2F-9868-CB89116D5932}"/>
              </a:ext>
            </a:extLst>
          </p:cNvPr>
          <p:cNvSpPr/>
          <p:nvPr userDrawn="1"/>
        </p:nvSpPr>
        <p:spPr>
          <a:xfrm>
            <a:off x="6227310" y="4184311"/>
            <a:ext cx="951140"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Rectangle 16">
            <a:extLst>
              <a:ext uri="{FF2B5EF4-FFF2-40B4-BE49-F238E27FC236}">
                <a16:creationId xmlns:a16="http://schemas.microsoft.com/office/drawing/2014/main" xmlns="" id="{25F8A1A8-E078-4836-ABD1-CD4E75BBF58F}"/>
              </a:ext>
            </a:extLst>
          </p:cNvPr>
          <p:cNvSpPr/>
          <p:nvPr userDrawn="1"/>
        </p:nvSpPr>
        <p:spPr>
          <a:xfrm>
            <a:off x="1" y="2"/>
            <a:ext cx="3318272"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4119222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xmlns="" id="{2C89B828-B338-413C-B008-0A8566F4881D}"/>
              </a:ext>
            </a:extLst>
          </p:cNvPr>
          <p:cNvSpPr>
            <a:spLocks noGrp="1"/>
          </p:cNvSpPr>
          <p:nvPr>
            <p:ph type="sldNum" sz="quarter" idx="12"/>
          </p:nvPr>
        </p:nvSpPr>
        <p:spPr>
          <a:xfrm>
            <a:off x="6814039" y="6463210"/>
            <a:ext cx="2057400" cy="249385"/>
          </a:xfrm>
        </p:spPr>
        <p:txBody>
          <a:bodyPr/>
          <a:lstStyle>
            <a:lvl1pPr algn="r">
              <a:defRPr sz="900">
                <a:solidFill>
                  <a:schemeClr val="accent3"/>
                </a:solidFill>
              </a:defRPr>
            </a:lvl1pPr>
          </a:lstStyle>
          <a:p>
            <a:fld id="{48BB047D-A6CD-43AB-96F0-683C726B586B}" type="slidenum">
              <a:rPr lang="en-US" smtClean="0">
                <a:solidFill>
                  <a:srgbClr val="7F7F7F"/>
                </a:solidFill>
              </a:rPr>
              <a:pPr/>
              <a:t>‹#›</a:t>
            </a:fld>
            <a:endParaRPr lang="en-US" dirty="0">
              <a:solidFill>
                <a:srgbClr val="7F7F7F"/>
              </a:solidFill>
            </a:endParaRPr>
          </a:p>
        </p:txBody>
      </p:sp>
      <p:cxnSp>
        <p:nvCxnSpPr>
          <p:cNvPr id="11" name="Straight Connector 10">
            <a:extLst>
              <a:ext uri="{FF2B5EF4-FFF2-40B4-BE49-F238E27FC236}">
                <a16:creationId xmlns:a16="http://schemas.microsoft.com/office/drawing/2014/main" xmlns="" id="{8888A4FD-81F4-4588-9E6D-70E57577D8BF}"/>
              </a:ext>
            </a:extLst>
          </p:cNvPr>
          <p:cNvCxnSpPr>
            <a:cxnSpLocks/>
          </p:cNvCxnSpPr>
          <p:nvPr userDrawn="1"/>
        </p:nvCxnSpPr>
        <p:spPr>
          <a:xfrm>
            <a:off x="4259416" y="2286312"/>
            <a:ext cx="1288373"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xmlns="" id="{4CF1D2ED-7B25-4251-BF07-47FBAA534810}"/>
              </a:ext>
            </a:extLst>
          </p:cNvPr>
          <p:cNvGrpSpPr/>
          <p:nvPr userDrawn="1"/>
        </p:nvGrpSpPr>
        <p:grpSpPr>
          <a:xfrm>
            <a:off x="8309842" y="421048"/>
            <a:ext cx="561599" cy="134113"/>
            <a:chOff x="4827813" y="2534636"/>
            <a:chExt cx="996651" cy="178504"/>
          </a:xfrm>
        </p:grpSpPr>
        <p:sp>
          <p:nvSpPr>
            <p:cNvPr id="13" name="Oval 12">
              <a:extLst>
                <a:ext uri="{FF2B5EF4-FFF2-40B4-BE49-F238E27FC236}">
                  <a16:creationId xmlns:a16="http://schemas.microsoft.com/office/drawing/2014/main" xmlns="" id="{E397537E-DF51-4990-9447-2DAE98ABC683}"/>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Oval 13">
              <a:extLst>
                <a:ext uri="{FF2B5EF4-FFF2-40B4-BE49-F238E27FC236}">
                  <a16:creationId xmlns:a16="http://schemas.microsoft.com/office/drawing/2014/main" xmlns="" id="{3E99CAB5-81F4-4EA8-8B36-4A70C59861FD}"/>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Oval 14">
              <a:extLst>
                <a:ext uri="{FF2B5EF4-FFF2-40B4-BE49-F238E27FC236}">
                  <a16:creationId xmlns:a16="http://schemas.microsoft.com/office/drawing/2014/main" xmlns="" id="{16AADF9A-A507-4453-8CE3-3F78BB303FA4}"/>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sp>
          <p:nvSpPr>
            <p:cNvPr id="16" name="Oval 15">
              <a:extLst>
                <a:ext uri="{FF2B5EF4-FFF2-40B4-BE49-F238E27FC236}">
                  <a16:creationId xmlns:a16="http://schemas.microsoft.com/office/drawing/2014/main" xmlns="" id="{C33AA69F-C4B8-479C-9F0F-69C184D0611F}"/>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grpSp>
      <p:sp>
        <p:nvSpPr>
          <p:cNvPr id="17" name="Oval 16">
            <a:extLst>
              <a:ext uri="{FF2B5EF4-FFF2-40B4-BE49-F238E27FC236}">
                <a16:creationId xmlns:a16="http://schemas.microsoft.com/office/drawing/2014/main" xmlns="" id="{8725921A-0ED5-431E-899C-28A6920B5029}"/>
              </a:ext>
            </a:extLst>
          </p:cNvPr>
          <p:cNvSpPr/>
          <p:nvPr userDrawn="1"/>
        </p:nvSpPr>
        <p:spPr>
          <a:xfrm>
            <a:off x="7529499" y="896816"/>
            <a:ext cx="2473779"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8" name="Oval 17">
            <a:extLst>
              <a:ext uri="{FF2B5EF4-FFF2-40B4-BE49-F238E27FC236}">
                <a16:creationId xmlns:a16="http://schemas.microsoft.com/office/drawing/2014/main" xmlns="" id="{EE8B169A-8A2F-4425-A9A1-1B828428B434}"/>
              </a:ext>
            </a:extLst>
          </p:cNvPr>
          <p:cNvSpPr/>
          <p:nvPr userDrawn="1"/>
        </p:nvSpPr>
        <p:spPr>
          <a:xfrm>
            <a:off x="7290694" y="672411"/>
            <a:ext cx="951140"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20" name="Straight Connector 19">
            <a:extLst>
              <a:ext uri="{FF2B5EF4-FFF2-40B4-BE49-F238E27FC236}">
                <a16:creationId xmlns:a16="http://schemas.microsoft.com/office/drawing/2014/main" xmlns="" id="{43B45974-F6C7-40D3-9399-E05FA19C565E}"/>
              </a:ext>
            </a:extLst>
          </p:cNvPr>
          <p:cNvCxnSpPr>
            <a:cxnSpLocks/>
          </p:cNvCxnSpPr>
          <p:nvPr userDrawn="1"/>
        </p:nvCxnSpPr>
        <p:spPr>
          <a:xfrm>
            <a:off x="5631017" y="2286312"/>
            <a:ext cx="409300"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xmlns="" id="{9A55704E-D515-4774-90C6-5F887DDAE55E}"/>
              </a:ext>
            </a:extLst>
          </p:cNvPr>
          <p:cNvSpPr/>
          <p:nvPr userDrawn="1"/>
        </p:nvSpPr>
        <p:spPr>
          <a:xfrm>
            <a:off x="351783" y="1"/>
            <a:ext cx="3907632" cy="59610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23" name="Straight Connector 22">
            <a:extLst>
              <a:ext uri="{FF2B5EF4-FFF2-40B4-BE49-F238E27FC236}">
                <a16:creationId xmlns:a16="http://schemas.microsoft.com/office/drawing/2014/main" xmlns="" id="{84878778-0299-471F-A4C9-D0C1E82ED8D2}"/>
              </a:ext>
            </a:extLst>
          </p:cNvPr>
          <p:cNvCxnSpPr>
            <a:cxnSpLocks/>
          </p:cNvCxnSpPr>
          <p:nvPr userDrawn="1"/>
        </p:nvCxnSpPr>
        <p:spPr>
          <a:xfrm>
            <a:off x="751313" y="1290512"/>
            <a:ext cx="1116465"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xmlns="" id="{E39D1C78-6110-4052-8455-7E7893F7FCD3}"/>
              </a:ext>
            </a:extLst>
          </p:cNvPr>
          <p:cNvSpPr>
            <a:spLocks noGrp="1"/>
          </p:cNvSpPr>
          <p:nvPr>
            <p:ph type="title"/>
          </p:nvPr>
        </p:nvSpPr>
        <p:spPr>
          <a:xfrm>
            <a:off x="686600" y="1276859"/>
            <a:ext cx="3073335" cy="1255325"/>
          </a:xfrm>
        </p:spPr>
        <p:txBody>
          <a:bodyPr/>
          <a:lstStyle>
            <a:lvl1pPr>
              <a:defRPr lang="en-US" sz="3600" b="1" kern="1200" cap="all" baseline="0" smtClean="0">
                <a:solidFill>
                  <a:schemeClr val="bg1"/>
                </a:solidFill>
                <a:latin typeface="+mj-lt"/>
                <a:ea typeface="+mj-ea"/>
                <a:cs typeface="+mj-cs"/>
              </a:defRPr>
            </a:lvl1pPr>
          </a:lstStyle>
          <a:p>
            <a:r>
              <a:rPr lang="en-US" noProof="0"/>
              <a:t>Click to edit Master title style</a:t>
            </a:r>
          </a:p>
        </p:txBody>
      </p:sp>
      <p:sp>
        <p:nvSpPr>
          <p:cNvPr id="24" name="Text Placeholder 2">
            <a:extLst>
              <a:ext uri="{FF2B5EF4-FFF2-40B4-BE49-F238E27FC236}">
                <a16:creationId xmlns:a16="http://schemas.microsoft.com/office/drawing/2014/main" xmlns="" id="{E3405997-7AE2-4C6E-8A7D-735F58A49D12}"/>
              </a:ext>
            </a:extLst>
          </p:cNvPr>
          <p:cNvSpPr>
            <a:spLocks noGrp="1"/>
          </p:cNvSpPr>
          <p:nvPr>
            <p:ph type="body" idx="1" hasCustomPrompt="1"/>
          </p:nvPr>
        </p:nvSpPr>
        <p:spPr>
          <a:xfrm>
            <a:off x="686600" y="2620654"/>
            <a:ext cx="3073335" cy="1933681"/>
          </a:xfrm>
        </p:spPr>
        <p:txBody>
          <a:bodyPr vert="horz" lIns="91440" tIns="45720" rIns="91440" bIns="45720" rtlCol="0">
            <a:noAutofit/>
          </a:bodyPr>
          <a:lstStyle>
            <a:lvl1pPr>
              <a:defRPr lang="en-US" b="0" cap="none" baseline="0">
                <a:solidFill>
                  <a:schemeClr val="bg1"/>
                </a:solidFill>
              </a:defRPr>
            </a:lvl1pPr>
          </a:lstStyle>
          <a:p>
            <a:pPr lvl="0">
              <a:lnSpc>
                <a:spcPct val="100000"/>
              </a:lnSpc>
              <a:buNone/>
            </a:pPr>
            <a:r>
              <a:rPr lang="en-US" noProof="0"/>
              <a:t>Edit Master text styles</a:t>
            </a:r>
          </a:p>
        </p:txBody>
      </p:sp>
    </p:spTree>
    <p:extLst>
      <p:ext uri="{BB962C8B-B14F-4D97-AF65-F5344CB8AC3E}">
        <p14:creationId xmlns:p14="http://schemas.microsoft.com/office/powerpoint/2010/main" val="4068525046"/>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xmlns="" id="{99564622-96D9-48C4-BB60-87F3F7C8E122}"/>
              </a:ext>
            </a:extLst>
          </p:cNvPr>
          <p:cNvSpPr>
            <a:spLocks noGrp="1"/>
          </p:cNvSpPr>
          <p:nvPr>
            <p:ph type="sldNum" sz="quarter" idx="12"/>
          </p:nvPr>
        </p:nvSpPr>
        <p:spPr>
          <a:xfrm>
            <a:off x="6814039" y="6463210"/>
            <a:ext cx="2057400" cy="249385"/>
          </a:xfrm>
        </p:spPr>
        <p:txBody>
          <a:bodyPr/>
          <a:lstStyle>
            <a:lvl1pPr algn="r">
              <a:defRPr sz="900">
                <a:solidFill>
                  <a:schemeClr val="accent3"/>
                </a:solidFill>
              </a:defRPr>
            </a:lvl1pPr>
          </a:lstStyle>
          <a:p>
            <a:fld id="{48BB047D-A6CD-43AB-96F0-683C726B586B}" type="slidenum">
              <a:rPr lang="en-US" smtClean="0">
                <a:solidFill>
                  <a:srgbClr val="7F7F7F"/>
                </a:solidFill>
              </a:rPr>
              <a:pPr/>
              <a:t>‹#›</a:t>
            </a:fld>
            <a:endParaRPr lang="en-US" dirty="0">
              <a:solidFill>
                <a:srgbClr val="7F7F7F"/>
              </a:solidFill>
            </a:endParaRPr>
          </a:p>
        </p:txBody>
      </p:sp>
      <p:cxnSp>
        <p:nvCxnSpPr>
          <p:cNvPr id="12" name="Straight Connector 11">
            <a:extLst>
              <a:ext uri="{FF2B5EF4-FFF2-40B4-BE49-F238E27FC236}">
                <a16:creationId xmlns:a16="http://schemas.microsoft.com/office/drawing/2014/main" xmlns="" id="{D9C089FD-3BC7-434F-810A-04F78AFC84D2}"/>
              </a:ext>
            </a:extLst>
          </p:cNvPr>
          <p:cNvCxnSpPr>
            <a:cxnSpLocks/>
          </p:cNvCxnSpPr>
          <p:nvPr userDrawn="1"/>
        </p:nvCxnSpPr>
        <p:spPr>
          <a:xfrm>
            <a:off x="-18040" y="1452565"/>
            <a:ext cx="1288373"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EF7AC837-D78F-424C-9FDC-C3A445A5E0B6}"/>
              </a:ext>
            </a:extLst>
          </p:cNvPr>
          <p:cNvCxnSpPr>
            <a:cxnSpLocks/>
          </p:cNvCxnSpPr>
          <p:nvPr userDrawn="1"/>
        </p:nvCxnSpPr>
        <p:spPr>
          <a:xfrm>
            <a:off x="1353561" y="1452565"/>
            <a:ext cx="409300"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6831C4EF-58CF-4AEC-9F81-CB38D946A457}"/>
              </a:ext>
            </a:extLst>
          </p:cNvPr>
          <p:cNvCxnSpPr>
            <a:cxnSpLocks/>
          </p:cNvCxnSpPr>
          <p:nvPr userDrawn="1"/>
        </p:nvCxnSpPr>
        <p:spPr>
          <a:xfrm flipV="1">
            <a:off x="1840833" y="1429122"/>
            <a:ext cx="7303168" cy="15383"/>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xmlns="" id="{EC7CCE55-AF4E-4245-BFBC-DEC36E1D4A47}"/>
              </a:ext>
            </a:extLst>
          </p:cNvPr>
          <p:cNvGrpSpPr/>
          <p:nvPr userDrawn="1"/>
        </p:nvGrpSpPr>
        <p:grpSpPr>
          <a:xfrm>
            <a:off x="272563" y="421048"/>
            <a:ext cx="561599" cy="134113"/>
            <a:chOff x="4827813" y="2534636"/>
            <a:chExt cx="996651" cy="178504"/>
          </a:xfrm>
        </p:grpSpPr>
        <p:sp>
          <p:nvSpPr>
            <p:cNvPr id="20" name="Oval 19">
              <a:extLst>
                <a:ext uri="{FF2B5EF4-FFF2-40B4-BE49-F238E27FC236}">
                  <a16:creationId xmlns:a16="http://schemas.microsoft.com/office/drawing/2014/main" xmlns="" id="{A13A9D50-C6EA-F04C-BB84-891959D759F9}"/>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Oval 20">
              <a:extLst>
                <a:ext uri="{FF2B5EF4-FFF2-40B4-BE49-F238E27FC236}">
                  <a16:creationId xmlns:a16="http://schemas.microsoft.com/office/drawing/2014/main" xmlns="" id="{2790B908-BCFE-FA4B-B5E3-36C62E088DE9}"/>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 name="Oval 22">
              <a:extLst>
                <a:ext uri="{FF2B5EF4-FFF2-40B4-BE49-F238E27FC236}">
                  <a16:creationId xmlns:a16="http://schemas.microsoft.com/office/drawing/2014/main" xmlns="" id="{C96D4A9D-D054-044B-8920-BE06A68ED267}"/>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sp>
          <p:nvSpPr>
            <p:cNvPr id="24" name="Oval 23">
              <a:extLst>
                <a:ext uri="{FF2B5EF4-FFF2-40B4-BE49-F238E27FC236}">
                  <a16:creationId xmlns:a16="http://schemas.microsoft.com/office/drawing/2014/main" xmlns="" id="{843643B7-9DFD-8C46-881C-69B3D67CA91A}"/>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grpSp>
      <p:sp>
        <p:nvSpPr>
          <p:cNvPr id="15" name="Text Placeholder 2">
            <a:extLst>
              <a:ext uri="{FF2B5EF4-FFF2-40B4-BE49-F238E27FC236}">
                <a16:creationId xmlns:a16="http://schemas.microsoft.com/office/drawing/2014/main" xmlns="" id="{BE814D66-F00F-0D44-AD03-889FEE787EB6}"/>
              </a:ext>
            </a:extLst>
          </p:cNvPr>
          <p:cNvSpPr>
            <a:spLocks noGrp="1"/>
          </p:cNvSpPr>
          <p:nvPr>
            <p:ph idx="1" hasCustomPrompt="1"/>
          </p:nvPr>
        </p:nvSpPr>
        <p:spPr>
          <a:xfrm>
            <a:off x="272565" y="1825625"/>
            <a:ext cx="8598876" cy="4351338"/>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Title 2">
            <a:extLst>
              <a:ext uri="{FF2B5EF4-FFF2-40B4-BE49-F238E27FC236}">
                <a16:creationId xmlns:a16="http://schemas.microsoft.com/office/drawing/2014/main" xmlns="" id="{FF9B990C-5D9C-4A90-AC73-5889BC9F755C}"/>
              </a:ext>
            </a:extLst>
          </p:cNvPr>
          <p:cNvSpPr>
            <a:spLocks noGrp="1"/>
          </p:cNvSpPr>
          <p:nvPr>
            <p:ph type="title" hasCustomPrompt="1"/>
          </p:nvPr>
        </p:nvSpPr>
        <p:spPr/>
        <p:txBody>
          <a:bodyPr/>
          <a:lstStyle/>
          <a:p>
            <a:r>
              <a:rPr lang="en-US" noProof="0"/>
              <a:t>CLICK TO EDIT MASTER TITLE STYLE</a:t>
            </a:r>
          </a:p>
        </p:txBody>
      </p:sp>
      <p:sp>
        <p:nvSpPr>
          <p:cNvPr id="16" name="Oval 15">
            <a:extLst>
              <a:ext uri="{FF2B5EF4-FFF2-40B4-BE49-F238E27FC236}">
                <a16:creationId xmlns:a16="http://schemas.microsoft.com/office/drawing/2014/main" xmlns="" id="{44C85E5F-5B5E-48CC-8469-0263621D91FF}"/>
              </a:ext>
            </a:extLst>
          </p:cNvPr>
          <p:cNvSpPr/>
          <p:nvPr userDrawn="1"/>
        </p:nvSpPr>
        <p:spPr>
          <a:xfrm>
            <a:off x="3456121" y="4718684"/>
            <a:ext cx="2473779"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Oval 16">
            <a:extLst>
              <a:ext uri="{FF2B5EF4-FFF2-40B4-BE49-F238E27FC236}">
                <a16:creationId xmlns:a16="http://schemas.microsoft.com/office/drawing/2014/main" xmlns="" id="{7EE4E300-6C8E-4262-BE1D-587C7B70E7ED}"/>
              </a:ext>
            </a:extLst>
          </p:cNvPr>
          <p:cNvSpPr/>
          <p:nvPr userDrawn="1"/>
        </p:nvSpPr>
        <p:spPr>
          <a:xfrm>
            <a:off x="3217315" y="4494280"/>
            <a:ext cx="951140"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250929239"/>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2237E7-A574-47D2-9624-D12F47560519}"/>
              </a:ext>
            </a:extLst>
          </p:cNvPr>
          <p:cNvSpPr>
            <a:spLocks noGrp="1"/>
          </p:cNvSpPr>
          <p:nvPr>
            <p:ph type="title"/>
          </p:nvPr>
        </p:nvSpPr>
        <p:spPr>
          <a:xfrm>
            <a:off x="272565" y="246187"/>
            <a:ext cx="8598876" cy="1037492"/>
          </a:xfrm>
        </p:spPr>
        <p:txBody>
          <a:bodyPr lIns="0" tIns="0" rIns="0" bIns="0" anchor="b">
            <a:noAutofit/>
          </a:bodyPr>
          <a:lstStyle>
            <a:lvl1pPr>
              <a:defRPr sz="3200" b="1" cap="all" baseline="0"/>
            </a:lvl1pPr>
          </a:lstStyle>
          <a:p>
            <a:r>
              <a:rPr lang="en-US" noProof="0"/>
              <a:t>Click to edit Master title style</a:t>
            </a:r>
          </a:p>
        </p:txBody>
      </p:sp>
      <p:sp>
        <p:nvSpPr>
          <p:cNvPr id="10" name="Slide Number Placeholder 5">
            <a:extLst>
              <a:ext uri="{FF2B5EF4-FFF2-40B4-BE49-F238E27FC236}">
                <a16:creationId xmlns:a16="http://schemas.microsoft.com/office/drawing/2014/main" xmlns="" id="{99564622-96D9-48C4-BB60-87F3F7C8E122}"/>
              </a:ext>
            </a:extLst>
          </p:cNvPr>
          <p:cNvSpPr>
            <a:spLocks noGrp="1"/>
          </p:cNvSpPr>
          <p:nvPr>
            <p:ph type="sldNum" sz="quarter" idx="12"/>
          </p:nvPr>
        </p:nvSpPr>
        <p:spPr>
          <a:xfrm>
            <a:off x="6814039" y="6463210"/>
            <a:ext cx="2057400" cy="249385"/>
          </a:xfrm>
        </p:spPr>
        <p:txBody>
          <a:bodyPr/>
          <a:lstStyle>
            <a:lvl1pPr algn="r">
              <a:defRPr sz="900">
                <a:solidFill>
                  <a:schemeClr val="accent3"/>
                </a:solidFill>
              </a:defRPr>
            </a:lvl1pPr>
          </a:lstStyle>
          <a:p>
            <a:fld id="{48BB047D-A6CD-43AB-96F0-683C726B586B}" type="slidenum">
              <a:rPr lang="en-US" smtClean="0">
                <a:solidFill>
                  <a:srgbClr val="7F7F7F"/>
                </a:solidFill>
              </a:rPr>
              <a:pPr/>
              <a:t>‹#›</a:t>
            </a:fld>
            <a:endParaRPr lang="en-US" dirty="0">
              <a:solidFill>
                <a:srgbClr val="7F7F7F"/>
              </a:solidFill>
            </a:endParaRPr>
          </a:p>
        </p:txBody>
      </p:sp>
      <p:cxnSp>
        <p:nvCxnSpPr>
          <p:cNvPr id="12" name="Straight Connector 11">
            <a:extLst>
              <a:ext uri="{FF2B5EF4-FFF2-40B4-BE49-F238E27FC236}">
                <a16:creationId xmlns:a16="http://schemas.microsoft.com/office/drawing/2014/main" xmlns="" id="{D9C089FD-3BC7-434F-810A-04F78AFC84D2}"/>
              </a:ext>
            </a:extLst>
          </p:cNvPr>
          <p:cNvCxnSpPr>
            <a:cxnSpLocks/>
          </p:cNvCxnSpPr>
          <p:nvPr userDrawn="1"/>
        </p:nvCxnSpPr>
        <p:spPr>
          <a:xfrm>
            <a:off x="-18040" y="1452565"/>
            <a:ext cx="1288373"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EF7AC837-D78F-424C-9FDC-C3A445A5E0B6}"/>
              </a:ext>
            </a:extLst>
          </p:cNvPr>
          <p:cNvCxnSpPr>
            <a:cxnSpLocks/>
          </p:cNvCxnSpPr>
          <p:nvPr userDrawn="1"/>
        </p:nvCxnSpPr>
        <p:spPr>
          <a:xfrm>
            <a:off x="1353561" y="1452565"/>
            <a:ext cx="409300"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6831C4EF-58CF-4AEC-9F81-CB38D946A457}"/>
              </a:ext>
            </a:extLst>
          </p:cNvPr>
          <p:cNvCxnSpPr>
            <a:cxnSpLocks/>
          </p:cNvCxnSpPr>
          <p:nvPr userDrawn="1"/>
        </p:nvCxnSpPr>
        <p:spPr>
          <a:xfrm flipV="1">
            <a:off x="1840833" y="1429122"/>
            <a:ext cx="7303168" cy="15383"/>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xmlns="" id="{EC7CCE55-AF4E-4245-BFBC-DEC36E1D4A47}"/>
              </a:ext>
            </a:extLst>
          </p:cNvPr>
          <p:cNvGrpSpPr/>
          <p:nvPr userDrawn="1"/>
        </p:nvGrpSpPr>
        <p:grpSpPr>
          <a:xfrm>
            <a:off x="272563" y="421048"/>
            <a:ext cx="561599" cy="134113"/>
            <a:chOff x="4827813" y="2534636"/>
            <a:chExt cx="996651" cy="178504"/>
          </a:xfrm>
        </p:grpSpPr>
        <p:sp>
          <p:nvSpPr>
            <p:cNvPr id="20" name="Oval 19">
              <a:extLst>
                <a:ext uri="{FF2B5EF4-FFF2-40B4-BE49-F238E27FC236}">
                  <a16:creationId xmlns:a16="http://schemas.microsoft.com/office/drawing/2014/main" xmlns="" id="{A13A9D50-C6EA-F04C-BB84-891959D759F9}"/>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Oval 20">
              <a:extLst>
                <a:ext uri="{FF2B5EF4-FFF2-40B4-BE49-F238E27FC236}">
                  <a16:creationId xmlns:a16="http://schemas.microsoft.com/office/drawing/2014/main" xmlns="" id="{2790B908-BCFE-FA4B-B5E3-36C62E088DE9}"/>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 name="Oval 22">
              <a:extLst>
                <a:ext uri="{FF2B5EF4-FFF2-40B4-BE49-F238E27FC236}">
                  <a16:creationId xmlns:a16="http://schemas.microsoft.com/office/drawing/2014/main" xmlns="" id="{C96D4A9D-D054-044B-8920-BE06A68ED267}"/>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sp>
          <p:nvSpPr>
            <p:cNvPr id="24" name="Oval 23">
              <a:extLst>
                <a:ext uri="{FF2B5EF4-FFF2-40B4-BE49-F238E27FC236}">
                  <a16:creationId xmlns:a16="http://schemas.microsoft.com/office/drawing/2014/main" xmlns="" id="{843643B7-9DFD-8C46-881C-69B3D67CA91A}"/>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grpSp>
      <p:sp>
        <p:nvSpPr>
          <p:cNvPr id="16" name="Content Placeholder 3">
            <a:extLst>
              <a:ext uri="{FF2B5EF4-FFF2-40B4-BE49-F238E27FC236}">
                <a16:creationId xmlns:a16="http://schemas.microsoft.com/office/drawing/2014/main" xmlns="" id="{6E22FA8C-3243-4716-A6BD-F37D6058FB43}"/>
              </a:ext>
            </a:extLst>
          </p:cNvPr>
          <p:cNvSpPr>
            <a:spLocks noGrp="1"/>
          </p:cNvSpPr>
          <p:nvPr>
            <p:ph sz="half" idx="2" hasCustomPrompt="1"/>
          </p:nvPr>
        </p:nvSpPr>
        <p:spPr>
          <a:xfrm>
            <a:off x="4760538" y="1825625"/>
            <a:ext cx="4110903" cy="43513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Content Placeholder 2">
            <a:extLst>
              <a:ext uri="{FF2B5EF4-FFF2-40B4-BE49-F238E27FC236}">
                <a16:creationId xmlns:a16="http://schemas.microsoft.com/office/drawing/2014/main" xmlns="" id="{8ABE3FD8-339C-4F75-876F-8347ADE67E94}"/>
              </a:ext>
            </a:extLst>
          </p:cNvPr>
          <p:cNvSpPr>
            <a:spLocks noGrp="1"/>
          </p:cNvSpPr>
          <p:nvPr>
            <p:ph sz="half" idx="1" hasCustomPrompt="1"/>
          </p:nvPr>
        </p:nvSpPr>
        <p:spPr>
          <a:xfrm>
            <a:off x="272564" y="1825625"/>
            <a:ext cx="4110903" cy="43513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 name="Oval 24">
            <a:extLst>
              <a:ext uri="{FF2B5EF4-FFF2-40B4-BE49-F238E27FC236}">
                <a16:creationId xmlns:a16="http://schemas.microsoft.com/office/drawing/2014/main" xmlns="" id="{E72FB389-5EA4-4084-B7A2-A4D0A43561F6}"/>
              </a:ext>
            </a:extLst>
          </p:cNvPr>
          <p:cNvSpPr/>
          <p:nvPr userDrawn="1"/>
        </p:nvSpPr>
        <p:spPr>
          <a:xfrm>
            <a:off x="3456121" y="4718684"/>
            <a:ext cx="2473779"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6" name="Oval 25">
            <a:extLst>
              <a:ext uri="{FF2B5EF4-FFF2-40B4-BE49-F238E27FC236}">
                <a16:creationId xmlns:a16="http://schemas.microsoft.com/office/drawing/2014/main" xmlns="" id="{F7783FE1-0115-4345-89B2-C073569FB8EE}"/>
              </a:ext>
            </a:extLst>
          </p:cNvPr>
          <p:cNvSpPr/>
          <p:nvPr userDrawn="1"/>
        </p:nvSpPr>
        <p:spPr>
          <a:xfrm>
            <a:off x="3217315" y="4494280"/>
            <a:ext cx="951140"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569207488"/>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2237E7-A574-47D2-9624-D12F47560519}"/>
              </a:ext>
            </a:extLst>
          </p:cNvPr>
          <p:cNvSpPr>
            <a:spLocks noGrp="1"/>
          </p:cNvSpPr>
          <p:nvPr>
            <p:ph type="title"/>
          </p:nvPr>
        </p:nvSpPr>
        <p:spPr>
          <a:xfrm>
            <a:off x="272565" y="246187"/>
            <a:ext cx="8598876" cy="1037492"/>
          </a:xfrm>
        </p:spPr>
        <p:txBody>
          <a:bodyPr lIns="0" tIns="0" rIns="0" bIns="0" anchor="b">
            <a:noAutofit/>
          </a:bodyPr>
          <a:lstStyle>
            <a:lvl1pPr>
              <a:defRPr sz="3200" b="1" cap="all" baseline="0"/>
            </a:lvl1pPr>
          </a:lstStyle>
          <a:p>
            <a:r>
              <a:rPr lang="en-US" noProof="0"/>
              <a:t>Click to edit Master title style</a:t>
            </a:r>
          </a:p>
        </p:txBody>
      </p:sp>
      <p:sp>
        <p:nvSpPr>
          <p:cNvPr id="10" name="Slide Number Placeholder 5">
            <a:extLst>
              <a:ext uri="{FF2B5EF4-FFF2-40B4-BE49-F238E27FC236}">
                <a16:creationId xmlns:a16="http://schemas.microsoft.com/office/drawing/2014/main" xmlns="" id="{99564622-96D9-48C4-BB60-87F3F7C8E122}"/>
              </a:ext>
            </a:extLst>
          </p:cNvPr>
          <p:cNvSpPr>
            <a:spLocks noGrp="1"/>
          </p:cNvSpPr>
          <p:nvPr>
            <p:ph type="sldNum" sz="quarter" idx="12"/>
          </p:nvPr>
        </p:nvSpPr>
        <p:spPr>
          <a:xfrm>
            <a:off x="6814039" y="6463210"/>
            <a:ext cx="2057400" cy="249385"/>
          </a:xfrm>
        </p:spPr>
        <p:txBody>
          <a:bodyPr/>
          <a:lstStyle>
            <a:lvl1pPr algn="r">
              <a:defRPr sz="900">
                <a:solidFill>
                  <a:schemeClr val="accent3"/>
                </a:solidFill>
              </a:defRPr>
            </a:lvl1pPr>
          </a:lstStyle>
          <a:p>
            <a:fld id="{48BB047D-A6CD-43AB-96F0-683C726B586B}" type="slidenum">
              <a:rPr lang="en-US" smtClean="0">
                <a:solidFill>
                  <a:srgbClr val="7F7F7F"/>
                </a:solidFill>
              </a:rPr>
              <a:pPr/>
              <a:t>‹#›</a:t>
            </a:fld>
            <a:endParaRPr lang="en-US" dirty="0">
              <a:solidFill>
                <a:srgbClr val="7F7F7F"/>
              </a:solidFill>
            </a:endParaRPr>
          </a:p>
        </p:txBody>
      </p:sp>
      <p:cxnSp>
        <p:nvCxnSpPr>
          <p:cNvPr id="12" name="Straight Connector 11">
            <a:extLst>
              <a:ext uri="{FF2B5EF4-FFF2-40B4-BE49-F238E27FC236}">
                <a16:creationId xmlns:a16="http://schemas.microsoft.com/office/drawing/2014/main" xmlns="" id="{D9C089FD-3BC7-434F-810A-04F78AFC84D2}"/>
              </a:ext>
            </a:extLst>
          </p:cNvPr>
          <p:cNvCxnSpPr>
            <a:cxnSpLocks/>
          </p:cNvCxnSpPr>
          <p:nvPr userDrawn="1"/>
        </p:nvCxnSpPr>
        <p:spPr>
          <a:xfrm>
            <a:off x="-18040" y="1452565"/>
            <a:ext cx="1288373"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EF7AC837-D78F-424C-9FDC-C3A445A5E0B6}"/>
              </a:ext>
            </a:extLst>
          </p:cNvPr>
          <p:cNvCxnSpPr>
            <a:cxnSpLocks/>
          </p:cNvCxnSpPr>
          <p:nvPr userDrawn="1"/>
        </p:nvCxnSpPr>
        <p:spPr>
          <a:xfrm>
            <a:off x="1353561" y="1452565"/>
            <a:ext cx="409300"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6831C4EF-58CF-4AEC-9F81-CB38D946A457}"/>
              </a:ext>
            </a:extLst>
          </p:cNvPr>
          <p:cNvCxnSpPr>
            <a:cxnSpLocks/>
          </p:cNvCxnSpPr>
          <p:nvPr userDrawn="1"/>
        </p:nvCxnSpPr>
        <p:spPr>
          <a:xfrm flipV="1">
            <a:off x="1840833" y="1429122"/>
            <a:ext cx="7303168" cy="15383"/>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xmlns="" id="{EC7CCE55-AF4E-4245-BFBC-DEC36E1D4A47}"/>
              </a:ext>
            </a:extLst>
          </p:cNvPr>
          <p:cNvGrpSpPr/>
          <p:nvPr userDrawn="1"/>
        </p:nvGrpSpPr>
        <p:grpSpPr>
          <a:xfrm>
            <a:off x="272563" y="421048"/>
            <a:ext cx="561599" cy="134113"/>
            <a:chOff x="4827813" y="2534636"/>
            <a:chExt cx="996651" cy="178504"/>
          </a:xfrm>
        </p:grpSpPr>
        <p:sp>
          <p:nvSpPr>
            <p:cNvPr id="20" name="Oval 19">
              <a:extLst>
                <a:ext uri="{FF2B5EF4-FFF2-40B4-BE49-F238E27FC236}">
                  <a16:creationId xmlns:a16="http://schemas.microsoft.com/office/drawing/2014/main" xmlns="" id="{A13A9D50-C6EA-F04C-BB84-891959D759F9}"/>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Oval 20">
              <a:extLst>
                <a:ext uri="{FF2B5EF4-FFF2-40B4-BE49-F238E27FC236}">
                  <a16:creationId xmlns:a16="http://schemas.microsoft.com/office/drawing/2014/main" xmlns="" id="{2790B908-BCFE-FA4B-B5E3-36C62E088DE9}"/>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 name="Oval 22">
              <a:extLst>
                <a:ext uri="{FF2B5EF4-FFF2-40B4-BE49-F238E27FC236}">
                  <a16:creationId xmlns:a16="http://schemas.microsoft.com/office/drawing/2014/main" xmlns="" id="{C96D4A9D-D054-044B-8920-BE06A68ED267}"/>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sp>
          <p:nvSpPr>
            <p:cNvPr id="24" name="Oval 23">
              <a:extLst>
                <a:ext uri="{FF2B5EF4-FFF2-40B4-BE49-F238E27FC236}">
                  <a16:creationId xmlns:a16="http://schemas.microsoft.com/office/drawing/2014/main" xmlns="" id="{843643B7-9DFD-8C46-881C-69B3D67CA91A}"/>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grpSp>
      <p:sp>
        <p:nvSpPr>
          <p:cNvPr id="27" name="Text Placeholder 4">
            <a:extLst>
              <a:ext uri="{FF2B5EF4-FFF2-40B4-BE49-F238E27FC236}">
                <a16:creationId xmlns:a16="http://schemas.microsoft.com/office/drawing/2014/main" xmlns="" id="{9F73353B-C50B-4A8A-87CF-657C1EB8940F}"/>
              </a:ext>
            </a:extLst>
          </p:cNvPr>
          <p:cNvSpPr>
            <a:spLocks noGrp="1"/>
          </p:cNvSpPr>
          <p:nvPr>
            <p:ph type="body" sz="quarter" idx="3" hasCustomPrompt="1"/>
          </p:nvPr>
        </p:nvSpPr>
        <p:spPr>
          <a:xfrm>
            <a:off x="4760537" y="1681164"/>
            <a:ext cx="411090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8" name="Content Placeholder 5">
            <a:extLst>
              <a:ext uri="{FF2B5EF4-FFF2-40B4-BE49-F238E27FC236}">
                <a16:creationId xmlns:a16="http://schemas.microsoft.com/office/drawing/2014/main" xmlns="" id="{5EFF7F5E-3221-4390-9B17-D1944365BF12}"/>
              </a:ext>
            </a:extLst>
          </p:cNvPr>
          <p:cNvSpPr>
            <a:spLocks noGrp="1"/>
          </p:cNvSpPr>
          <p:nvPr>
            <p:ph sz="quarter" idx="4" hasCustomPrompt="1"/>
          </p:nvPr>
        </p:nvSpPr>
        <p:spPr>
          <a:xfrm>
            <a:off x="4760537" y="2586216"/>
            <a:ext cx="4110903" cy="360344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9" name="Text Placeholder 2">
            <a:extLst>
              <a:ext uri="{FF2B5EF4-FFF2-40B4-BE49-F238E27FC236}">
                <a16:creationId xmlns:a16="http://schemas.microsoft.com/office/drawing/2014/main" xmlns="" id="{9506B516-77C1-431B-A8A5-68FA5D4B6D7E}"/>
              </a:ext>
            </a:extLst>
          </p:cNvPr>
          <p:cNvSpPr>
            <a:spLocks noGrp="1"/>
          </p:cNvSpPr>
          <p:nvPr>
            <p:ph type="body" idx="1" hasCustomPrompt="1"/>
          </p:nvPr>
        </p:nvSpPr>
        <p:spPr>
          <a:xfrm>
            <a:off x="272562" y="1681164"/>
            <a:ext cx="411090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30" name="Content Placeholder 3">
            <a:extLst>
              <a:ext uri="{FF2B5EF4-FFF2-40B4-BE49-F238E27FC236}">
                <a16:creationId xmlns:a16="http://schemas.microsoft.com/office/drawing/2014/main" xmlns="" id="{860F1452-CAB9-4154-ADCC-9245E71D0D2C}"/>
              </a:ext>
            </a:extLst>
          </p:cNvPr>
          <p:cNvSpPr>
            <a:spLocks noGrp="1"/>
          </p:cNvSpPr>
          <p:nvPr>
            <p:ph sz="half" idx="2" hasCustomPrompt="1"/>
          </p:nvPr>
        </p:nvSpPr>
        <p:spPr>
          <a:xfrm>
            <a:off x="272562" y="2586216"/>
            <a:ext cx="4110903" cy="360344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1" name="Oval 30">
            <a:extLst>
              <a:ext uri="{FF2B5EF4-FFF2-40B4-BE49-F238E27FC236}">
                <a16:creationId xmlns:a16="http://schemas.microsoft.com/office/drawing/2014/main" xmlns="" id="{12892DF4-5A8A-4E92-A425-210ABE570F58}"/>
              </a:ext>
            </a:extLst>
          </p:cNvPr>
          <p:cNvSpPr/>
          <p:nvPr userDrawn="1"/>
        </p:nvSpPr>
        <p:spPr>
          <a:xfrm>
            <a:off x="3456121" y="4718684"/>
            <a:ext cx="2473779"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2" name="Oval 31">
            <a:extLst>
              <a:ext uri="{FF2B5EF4-FFF2-40B4-BE49-F238E27FC236}">
                <a16:creationId xmlns:a16="http://schemas.microsoft.com/office/drawing/2014/main" xmlns="" id="{99AE2680-A46C-4B06-9ED9-53E617C1F174}"/>
              </a:ext>
            </a:extLst>
          </p:cNvPr>
          <p:cNvSpPr/>
          <p:nvPr userDrawn="1"/>
        </p:nvSpPr>
        <p:spPr>
          <a:xfrm>
            <a:off x="3217315" y="4494280"/>
            <a:ext cx="951140"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520419368"/>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D44E22-137C-4913-A29E-04F82EA87867}"/>
              </a:ext>
            </a:extLst>
          </p:cNvPr>
          <p:cNvSpPr>
            <a:spLocks noGrp="1"/>
          </p:cNvSpPr>
          <p:nvPr>
            <p:ph type="title" hasCustomPrompt="1"/>
          </p:nvPr>
        </p:nvSpPr>
        <p:spPr>
          <a:xfrm>
            <a:off x="623890" y="3794664"/>
            <a:ext cx="7886700" cy="823232"/>
          </a:xfrm>
        </p:spPr>
        <p:txBody>
          <a:bodyPr vert="horz" lIns="91440" tIns="45720" rIns="91440" bIns="45720" rtlCol="0" anchor="b">
            <a:noAutofit/>
          </a:bodyPr>
          <a:lstStyle>
            <a:lvl1pPr algn="ctr">
              <a:defRPr lang="en-IN" sz="3600" b="1" cap="all" baseline="0"/>
            </a:lvl1pPr>
          </a:lstStyle>
          <a:p>
            <a:pPr lvl="0"/>
            <a:r>
              <a:rPr lang="en-US" noProof="0"/>
              <a:t>TITLE HERE</a:t>
            </a:r>
          </a:p>
        </p:txBody>
      </p:sp>
      <p:sp>
        <p:nvSpPr>
          <p:cNvPr id="6" name="Slide Number Placeholder 5">
            <a:extLst>
              <a:ext uri="{FF2B5EF4-FFF2-40B4-BE49-F238E27FC236}">
                <a16:creationId xmlns:a16="http://schemas.microsoft.com/office/drawing/2014/main" xmlns="" id="{B44139FA-A83B-432B-9C7C-26634F4630E6}"/>
              </a:ext>
            </a:extLst>
          </p:cNvPr>
          <p:cNvSpPr>
            <a:spLocks noGrp="1"/>
          </p:cNvSpPr>
          <p:nvPr>
            <p:ph type="sldNum" sz="quarter" idx="12"/>
          </p:nvPr>
        </p:nvSpPr>
        <p:spPr>
          <a:xfrm>
            <a:off x="6814039" y="6463210"/>
            <a:ext cx="2057400" cy="249385"/>
          </a:xfrm>
        </p:spPr>
        <p:txBody>
          <a:bodyPr/>
          <a:lstStyle>
            <a:lvl1pPr algn="r">
              <a:defRPr sz="900">
                <a:solidFill>
                  <a:schemeClr val="accent3"/>
                </a:solidFill>
              </a:defRPr>
            </a:lvl1pPr>
          </a:lstStyle>
          <a:p>
            <a:fld id="{48BB047D-A6CD-43AB-96F0-683C726B586B}" type="slidenum">
              <a:rPr lang="en-US" smtClean="0">
                <a:solidFill>
                  <a:srgbClr val="7F7F7F"/>
                </a:solidFill>
              </a:rPr>
              <a:pPr/>
              <a:t>‹#›</a:t>
            </a:fld>
            <a:endParaRPr lang="en-US" dirty="0">
              <a:solidFill>
                <a:srgbClr val="7F7F7F"/>
              </a:solidFill>
            </a:endParaRPr>
          </a:p>
        </p:txBody>
      </p:sp>
      <p:cxnSp>
        <p:nvCxnSpPr>
          <p:cNvPr id="7" name="Straight Connector 6">
            <a:extLst>
              <a:ext uri="{FF2B5EF4-FFF2-40B4-BE49-F238E27FC236}">
                <a16:creationId xmlns:a16="http://schemas.microsoft.com/office/drawing/2014/main" xmlns="" id="{D93E40EC-FFAE-4BC0-932E-60CC9A1785C0}"/>
              </a:ext>
            </a:extLst>
          </p:cNvPr>
          <p:cNvCxnSpPr>
            <a:cxnSpLocks/>
          </p:cNvCxnSpPr>
          <p:nvPr userDrawn="1"/>
        </p:nvCxnSpPr>
        <p:spPr>
          <a:xfrm>
            <a:off x="4013770" y="3748188"/>
            <a:ext cx="1116465" cy="0"/>
          </a:xfrm>
          <a:prstGeom prst="line">
            <a:avLst/>
          </a:prstGeom>
          <a:ln w="139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xmlns="" id="{65844635-8274-49B1-BBEC-354A0872E526}"/>
              </a:ext>
            </a:extLst>
          </p:cNvPr>
          <p:cNvGrpSpPr/>
          <p:nvPr userDrawn="1"/>
        </p:nvGrpSpPr>
        <p:grpSpPr>
          <a:xfrm>
            <a:off x="4291203" y="4594682"/>
            <a:ext cx="561599" cy="134113"/>
            <a:chOff x="4827813" y="2534636"/>
            <a:chExt cx="996651" cy="178504"/>
          </a:xfrm>
        </p:grpSpPr>
        <p:sp>
          <p:nvSpPr>
            <p:cNvPr id="19" name="Oval 18">
              <a:extLst>
                <a:ext uri="{FF2B5EF4-FFF2-40B4-BE49-F238E27FC236}">
                  <a16:creationId xmlns:a16="http://schemas.microsoft.com/office/drawing/2014/main" xmlns="" id="{9754643C-5B30-4FC2-BFAC-4FD007AC9EC7}"/>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Oval 19">
              <a:extLst>
                <a:ext uri="{FF2B5EF4-FFF2-40B4-BE49-F238E27FC236}">
                  <a16:creationId xmlns:a16="http://schemas.microsoft.com/office/drawing/2014/main" xmlns="" id="{23FDDB55-6BA5-4489-9E37-4A76254A5CD7}"/>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Oval 20">
              <a:extLst>
                <a:ext uri="{FF2B5EF4-FFF2-40B4-BE49-F238E27FC236}">
                  <a16:creationId xmlns:a16="http://schemas.microsoft.com/office/drawing/2014/main" xmlns="" id="{DA023CF8-2471-40A5-B2EF-E9BF4DF2C0E1}"/>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sp>
          <p:nvSpPr>
            <p:cNvPr id="22" name="Oval 21">
              <a:extLst>
                <a:ext uri="{FF2B5EF4-FFF2-40B4-BE49-F238E27FC236}">
                  <a16:creationId xmlns:a16="http://schemas.microsoft.com/office/drawing/2014/main" xmlns="" id="{F9B0428F-5D1A-4CD3-BDA2-9CA7F5141455}"/>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grpSp>
      <p:sp>
        <p:nvSpPr>
          <p:cNvPr id="13" name="Text Placeholder 3">
            <a:extLst>
              <a:ext uri="{FF2B5EF4-FFF2-40B4-BE49-F238E27FC236}">
                <a16:creationId xmlns:a16="http://schemas.microsoft.com/office/drawing/2014/main" xmlns="" id="{86E0573A-023B-4D1C-8224-56A5D0DDF379}"/>
              </a:ext>
            </a:extLst>
          </p:cNvPr>
          <p:cNvSpPr>
            <a:spLocks noGrp="1"/>
          </p:cNvSpPr>
          <p:nvPr>
            <p:ph type="body" sz="half" idx="2" hasCustomPrompt="1"/>
          </p:nvPr>
        </p:nvSpPr>
        <p:spPr>
          <a:xfrm>
            <a:off x="629843" y="4839682"/>
            <a:ext cx="7880747" cy="1305379"/>
          </a:xfrm>
        </p:spPr>
        <p:txBody>
          <a:bodyPr vert="horz" lIns="91440" tIns="45720" rIns="91440" bIns="45720" rtlCol="0">
            <a:noAutofit/>
          </a:bodyPr>
          <a:lstStyle>
            <a:lvl1pPr marL="0" indent="0" algn="ctr">
              <a:buNone/>
              <a:defRPr lang="en-US" b="0" cap="none" baseline="0"/>
            </a:lvl1pPr>
          </a:lstStyle>
          <a:p>
            <a:pPr marL="228600" lvl="0" indent="-228600" algn="ctr">
              <a:lnSpc>
                <a:spcPct val="100000"/>
              </a:lnSpc>
            </a:pPr>
            <a:r>
              <a:rPr lang="en-US" noProof="0"/>
              <a:t>Edit Master text styles</a:t>
            </a:r>
          </a:p>
        </p:txBody>
      </p:sp>
      <p:sp>
        <p:nvSpPr>
          <p:cNvPr id="15" name="Picture Placeholder 2">
            <a:extLst>
              <a:ext uri="{FF2B5EF4-FFF2-40B4-BE49-F238E27FC236}">
                <a16:creationId xmlns:a16="http://schemas.microsoft.com/office/drawing/2014/main" xmlns="" id="{12087456-C0E8-4AA6-81E8-996CEC037E57}"/>
              </a:ext>
            </a:extLst>
          </p:cNvPr>
          <p:cNvSpPr>
            <a:spLocks noGrp="1"/>
          </p:cNvSpPr>
          <p:nvPr>
            <p:ph type="pic" idx="1"/>
          </p:nvPr>
        </p:nvSpPr>
        <p:spPr>
          <a:xfrm>
            <a:off x="0" y="4"/>
            <a:ext cx="9144000" cy="3713017"/>
          </a:xfrm>
          <a:solidFill>
            <a:schemeClr val="bg1">
              <a:lumMod val="85000"/>
            </a:schemeClr>
          </a:solidFill>
        </p:spPr>
        <p:txBody>
          <a:bodyPr vert="horz" lIns="91440" tIns="45720" rIns="91440" bIns="45720" rtlCol="0" anchor="ctr">
            <a:normAutofit/>
          </a:bodyPr>
          <a:lstStyle>
            <a:lvl1pPr>
              <a:defRPr lang="en-US" sz="2000" dirty="0"/>
            </a:lvl1pPr>
          </a:lstStyle>
          <a:p>
            <a:pPr marL="0" lvl="0" indent="0" algn="ctr">
              <a:buNone/>
            </a:pPr>
            <a:r>
              <a:rPr lang="en-US" noProof="0"/>
              <a:t>Click icon to add picture</a:t>
            </a:r>
            <a:endParaRPr lang="en-US" noProof="0" dirty="0"/>
          </a:p>
        </p:txBody>
      </p:sp>
    </p:spTree>
    <p:extLst>
      <p:ext uri="{BB962C8B-B14F-4D97-AF65-F5344CB8AC3E}">
        <p14:creationId xmlns:p14="http://schemas.microsoft.com/office/powerpoint/2010/main" val="435819758"/>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2237E7-A574-47D2-9624-D12F47560519}"/>
              </a:ext>
            </a:extLst>
          </p:cNvPr>
          <p:cNvSpPr>
            <a:spLocks noGrp="1"/>
          </p:cNvSpPr>
          <p:nvPr>
            <p:ph type="title" hasCustomPrompt="1"/>
          </p:nvPr>
        </p:nvSpPr>
        <p:spPr>
          <a:xfrm>
            <a:off x="272563" y="246187"/>
            <a:ext cx="2404696" cy="1037492"/>
          </a:xfrm>
        </p:spPr>
        <p:txBody>
          <a:bodyPr lIns="0" tIns="0" rIns="0" bIns="0" anchor="b">
            <a:noAutofit/>
          </a:bodyPr>
          <a:lstStyle>
            <a:lvl1pPr>
              <a:defRPr sz="3200" b="1" cap="all" baseline="0"/>
            </a:lvl1pPr>
          </a:lstStyle>
          <a:p>
            <a:r>
              <a:rPr lang="en-US" noProof="0"/>
              <a:t>Title here</a:t>
            </a:r>
          </a:p>
        </p:txBody>
      </p:sp>
      <p:sp>
        <p:nvSpPr>
          <p:cNvPr id="10" name="Slide Number Placeholder 5">
            <a:extLst>
              <a:ext uri="{FF2B5EF4-FFF2-40B4-BE49-F238E27FC236}">
                <a16:creationId xmlns:a16="http://schemas.microsoft.com/office/drawing/2014/main" xmlns="" id="{99564622-96D9-48C4-BB60-87F3F7C8E122}"/>
              </a:ext>
            </a:extLst>
          </p:cNvPr>
          <p:cNvSpPr>
            <a:spLocks noGrp="1"/>
          </p:cNvSpPr>
          <p:nvPr>
            <p:ph type="sldNum" sz="quarter" idx="12"/>
          </p:nvPr>
        </p:nvSpPr>
        <p:spPr>
          <a:xfrm>
            <a:off x="6814039" y="6463210"/>
            <a:ext cx="2057400" cy="249385"/>
          </a:xfrm>
        </p:spPr>
        <p:txBody>
          <a:bodyPr/>
          <a:lstStyle>
            <a:lvl1pPr algn="r">
              <a:defRPr sz="900">
                <a:solidFill>
                  <a:schemeClr val="accent3"/>
                </a:solidFill>
              </a:defRPr>
            </a:lvl1pPr>
          </a:lstStyle>
          <a:p>
            <a:fld id="{48BB047D-A6CD-43AB-96F0-683C726B586B}" type="slidenum">
              <a:rPr lang="en-US" smtClean="0">
                <a:solidFill>
                  <a:srgbClr val="7F7F7F"/>
                </a:solidFill>
              </a:rPr>
              <a:pPr/>
              <a:t>‹#›</a:t>
            </a:fld>
            <a:endParaRPr lang="en-US" dirty="0">
              <a:solidFill>
                <a:srgbClr val="7F7F7F"/>
              </a:solidFill>
            </a:endParaRPr>
          </a:p>
        </p:txBody>
      </p:sp>
      <p:grpSp>
        <p:nvGrpSpPr>
          <p:cNvPr id="6" name="Group 5">
            <a:extLst>
              <a:ext uri="{FF2B5EF4-FFF2-40B4-BE49-F238E27FC236}">
                <a16:creationId xmlns:a16="http://schemas.microsoft.com/office/drawing/2014/main" xmlns="" id="{A6A27954-3A0E-430B-AD48-05A3F3278D70}"/>
              </a:ext>
            </a:extLst>
          </p:cNvPr>
          <p:cNvGrpSpPr/>
          <p:nvPr userDrawn="1"/>
        </p:nvGrpSpPr>
        <p:grpSpPr>
          <a:xfrm>
            <a:off x="-18041" y="1452567"/>
            <a:ext cx="2538920" cy="134113"/>
            <a:chOff x="-24055" y="1452565"/>
            <a:chExt cx="2374534" cy="0"/>
          </a:xfrm>
        </p:grpSpPr>
        <p:cxnSp>
          <p:nvCxnSpPr>
            <p:cNvPr id="12" name="Straight Connector 11">
              <a:extLst>
                <a:ext uri="{FF2B5EF4-FFF2-40B4-BE49-F238E27FC236}">
                  <a16:creationId xmlns:a16="http://schemas.microsoft.com/office/drawing/2014/main" xmlns="" id="{D9C089FD-3BC7-434F-810A-04F78AFC84D2}"/>
                </a:ext>
              </a:extLst>
            </p:cNvPr>
            <p:cNvCxnSpPr>
              <a:cxnSpLocks/>
            </p:cNvCxnSpPr>
            <p:nvPr userDrawn="1"/>
          </p:nvCxnSpPr>
          <p:spPr>
            <a:xfrm>
              <a:off x="-24055" y="1452565"/>
              <a:ext cx="171783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EF7AC837-D78F-424C-9FDC-C3A445A5E0B6}"/>
                </a:ext>
              </a:extLst>
            </p:cNvPr>
            <p:cNvCxnSpPr>
              <a:cxnSpLocks/>
            </p:cNvCxnSpPr>
            <p:nvPr userDrawn="1"/>
          </p:nvCxnSpPr>
          <p:spPr>
            <a:xfrm>
              <a:off x="1804745" y="1452565"/>
              <a:ext cx="54573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5" name="Oval 24">
            <a:extLst>
              <a:ext uri="{FF2B5EF4-FFF2-40B4-BE49-F238E27FC236}">
                <a16:creationId xmlns:a16="http://schemas.microsoft.com/office/drawing/2014/main" xmlns="" id="{3F366940-FB5E-4B76-8829-80C14F137B3A}"/>
              </a:ext>
            </a:extLst>
          </p:cNvPr>
          <p:cNvSpPr/>
          <p:nvPr userDrawn="1"/>
        </p:nvSpPr>
        <p:spPr>
          <a:xfrm>
            <a:off x="7688547" y="555159"/>
            <a:ext cx="2473779" cy="3298372"/>
          </a:xfrm>
          <a:prstGeom prst="ellipse">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6" name="Oval 25">
            <a:extLst>
              <a:ext uri="{FF2B5EF4-FFF2-40B4-BE49-F238E27FC236}">
                <a16:creationId xmlns:a16="http://schemas.microsoft.com/office/drawing/2014/main" xmlns="" id="{75486FFB-46EF-4E74-BFFF-7ED054DB0D9C}"/>
              </a:ext>
            </a:extLst>
          </p:cNvPr>
          <p:cNvSpPr/>
          <p:nvPr userDrawn="1"/>
        </p:nvSpPr>
        <p:spPr>
          <a:xfrm>
            <a:off x="7449741" y="330754"/>
            <a:ext cx="951140" cy="1268186"/>
          </a:xfrm>
          <a:prstGeom prst="ellipse">
            <a:avLst/>
          </a:prstGeom>
          <a:no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27" name="Group 26">
            <a:extLst>
              <a:ext uri="{FF2B5EF4-FFF2-40B4-BE49-F238E27FC236}">
                <a16:creationId xmlns:a16="http://schemas.microsoft.com/office/drawing/2014/main" xmlns="" id="{6D35CCD2-B73F-944C-B572-7FBFC7DE22E4}"/>
              </a:ext>
            </a:extLst>
          </p:cNvPr>
          <p:cNvGrpSpPr/>
          <p:nvPr userDrawn="1"/>
        </p:nvGrpSpPr>
        <p:grpSpPr>
          <a:xfrm>
            <a:off x="272563" y="421048"/>
            <a:ext cx="561599" cy="134113"/>
            <a:chOff x="4827813" y="2534636"/>
            <a:chExt cx="996651" cy="178504"/>
          </a:xfrm>
        </p:grpSpPr>
        <p:sp>
          <p:nvSpPr>
            <p:cNvPr id="28" name="Oval 27">
              <a:extLst>
                <a:ext uri="{FF2B5EF4-FFF2-40B4-BE49-F238E27FC236}">
                  <a16:creationId xmlns:a16="http://schemas.microsoft.com/office/drawing/2014/main" xmlns="" id="{9D8F78D8-558F-3540-A5F4-B1AD8942B341}"/>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5" name="Oval 34">
              <a:extLst>
                <a:ext uri="{FF2B5EF4-FFF2-40B4-BE49-F238E27FC236}">
                  <a16:creationId xmlns:a16="http://schemas.microsoft.com/office/drawing/2014/main" xmlns="" id="{3F8F621A-F298-2B48-B7E0-8D9BEE8AA763}"/>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6" name="Oval 35">
              <a:extLst>
                <a:ext uri="{FF2B5EF4-FFF2-40B4-BE49-F238E27FC236}">
                  <a16:creationId xmlns:a16="http://schemas.microsoft.com/office/drawing/2014/main" xmlns="" id="{C17A3A3B-82AE-0A46-AE32-9B111F975BDB}"/>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sp>
          <p:nvSpPr>
            <p:cNvPr id="37" name="Oval 36">
              <a:extLst>
                <a:ext uri="{FF2B5EF4-FFF2-40B4-BE49-F238E27FC236}">
                  <a16:creationId xmlns:a16="http://schemas.microsoft.com/office/drawing/2014/main" xmlns="" id="{DF206CE3-6B94-C340-8BA3-A2A4E407E499}"/>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grpSp>
      <p:sp>
        <p:nvSpPr>
          <p:cNvPr id="30" name="Text Placeholder 3">
            <a:extLst>
              <a:ext uri="{FF2B5EF4-FFF2-40B4-BE49-F238E27FC236}">
                <a16:creationId xmlns:a16="http://schemas.microsoft.com/office/drawing/2014/main" xmlns="" id="{1B247C0B-04BA-4D5C-A41D-AEA60217241B}"/>
              </a:ext>
            </a:extLst>
          </p:cNvPr>
          <p:cNvSpPr>
            <a:spLocks noGrp="1"/>
          </p:cNvSpPr>
          <p:nvPr>
            <p:ph type="body" sz="half" idx="2" hasCustomPrompt="1"/>
          </p:nvPr>
        </p:nvSpPr>
        <p:spPr>
          <a:xfrm>
            <a:off x="272563" y="2057400"/>
            <a:ext cx="240469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31" name="Content Placeholder 2">
            <a:extLst>
              <a:ext uri="{FF2B5EF4-FFF2-40B4-BE49-F238E27FC236}">
                <a16:creationId xmlns:a16="http://schemas.microsoft.com/office/drawing/2014/main" xmlns="" id="{194C619D-34F6-4A29-857A-D76007218728}"/>
              </a:ext>
            </a:extLst>
          </p:cNvPr>
          <p:cNvSpPr>
            <a:spLocks noGrp="1"/>
          </p:cNvSpPr>
          <p:nvPr>
            <p:ph idx="1" hasCustomPrompt="1"/>
          </p:nvPr>
        </p:nvSpPr>
        <p:spPr>
          <a:xfrm>
            <a:off x="2916064" y="246188"/>
            <a:ext cx="5600479" cy="5614864"/>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285764267"/>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2237E7-A574-47D2-9624-D12F47560519}"/>
              </a:ext>
            </a:extLst>
          </p:cNvPr>
          <p:cNvSpPr>
            <a:spLocks noGrp="1"/>
          </p:cNvSpPr>
          <p:nvPr>
            <p:ph type="title"/>
          </p:nvPr>
        </p:nvSpPr>
        <p:spPr>
          <a:xfrm>
            <a:off x="272565" y="246187"/>
            <a:ext cx="8598876" cy="1037492"/>
          </a:xfrm>
        </p:spPr>
        <p:txBody>
          <a:bodyPr lIns="0" tIns="0" rIns="0" bIns="0" anchor="b">
            <a:noAutofit/>
          </a:bodyPr>
          <a:lstStyle>
            <a:lvl1pPr>
              <a:defRPr sz="3200" b="1" cap="all" baseline="0"/>
            </a:lvl1pPr>
          </a:lstStyle>
          <a:p>
            <a:r>
              <a:rPr lang="en-US" noProof="0"/>
              <a:t>Click to edit Master title style</a:t>
            </a:r>
          </a:p>
        </p:txBody>
      </p:sp>
      <p:sp>
        <p:nvSpPr>
          <p:cNvPr id="10" name="Slide Number Placeholder 5">
            <a:extLst>
              <a:ext uri="{FF2B5EF4-FFF2-40B4-BE49-F238E27FC236}">
                <a16:creationId xmlns:a16="http://schemas.microsoft.com/office/drawing/2014/main" xmlns="" id="{99564622-96D9-48C4-BB60-87F3F7C8E122}"/>
              </a:ext>
            </a:extLst>
          </p:cNvPr>
          <p:cNvSpPr>
            <a:spLocks noGrp="1"/>
          </p:cNvSpPr>
          <p:nvPr>
            <p:ph type="sldNum" sz="quarter" idx="12"/>
          </p:nvPr>
        </p:nvSpPr>
        <p:spPr>
          <a:xfrm>
            <a:off x="6814039" y="6463210"/>
            <a:ext cx="2057400" cy="249385"/>
          </a:xfrm>
        </p:spPr>
        <p:txBody>
          <a:bodyPr/>
          <a:lstStyle>
            <a:lvl1pPr algn="r">
              <a:defRPr sz="900">
                <a:solidFill>
                  <a:schemeClr val="accent3"/>
                </a:solidFill>
              </a:defRPr>
            </a:lvl1pPr>
          </a:lstStyle>
          <a:p>
            <a:fld id="{48BB047D-A6CD-43AB-96F0-683C726B586B}" type="slidenum">
              <a:rPr lang="en-US" smtClean="0">
                <a:solidFill>
                  <a:srgbClr val="7F7F7F"/>
                </a:solidFill>
              </a:rPr>
              <a:pPr/>
              <a:t>‹#›</a:t>
            </a:fld>
            <a:endParaRPr lang="en-US" dirty="0">
              <a:solidFill>
                <a:srgbClr val="7F7F7F"/>
              </a:solidFill>
            </a:endParaRPr>
          </a:p>
        </p:txBody>
      </p:sp>
      <p:cxnSp>
        <p:nvCxnSpPr>
          <p:cNvPr id="12" name="Straight Connector 11">
            <a:extLst>
              <a:ext uri="{FF2B5EF4-FFF2-40B4-BE49-F238E27FC236}">
                <a16:creationId xmlns:a16="http://schemas.microsoft.com/office/drawing/2014/main" xmlns="" id="{D9C089FD-3BC7-434F-810A-04F78AFC84D2}"/>
              </a:ext>
            </a:extLst>
          </p:cNvPr>
          <p:cNvCxnSpPr>
            <a:cxnSpLocks/>
          </p:cNvCxnSpPr>
          <p:nvPr userDrawn="1"/>
        </p:nvCxnSpPr>
        <p:spPr>
          <a:xfrm>
            <a:off x="-18040" y="1452565"/>
            <a:ext cx="1288373"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EF7AC837-D78F-424C-9FDC-C3A445A5E0B6}"/>
              </a:ext>
            </a:extLst>
          </p:cNvPr>
          <p:cNvCxnSpPr>
            <a:cxnSpLocks/>
          </p:cNvCxnSpPr>
          <p:nvPr userDrawn="1"/>
        </p:nvCxnSpPr>
        <p:spPr>
          <a:xfrm>
            <a:off x="1353561" y="1452565"/>
            <a:ext cx="409300"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6831C4EF-58CF-4AEC-9F81-CB38D946A457}"/>
              </a:ext>
            </a:extLst>
          </p:cNvPr>
          <p:cNvCxnSpPr>
            <a:cxnSpLocks/>
          </p:cNvCxnSpPr>
          <p:nvPr userDrawn="1"/>
        </p:nvCxnSpPr>
        <p:spPr>
          <a:xfrm flipV="1">
            <a:off x="1840833" y="1429122"/>
            <a:ext cx="7303168" cy="15383"/>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xmlns="" id="{EC7CCE55-AF4E-4245-BFBC-DEC36E1D4A47}"/>
              </a:ext>
            </a:extLst>
          </p:cNvPr>
          <p:cNvGrpSpPr/>
          <p:nvPr userDrawn="1"/>
        </p:nvGrpSpPr>
        <p:grpSpPr>
          <a:xfrm>
            <a:off x="272563" y="421048"/>
            <a:ext cx="561599" cy="134113"/>
            <a:chOff x="4827813" y="2534636"/>
            <a:chExt cx="996651" cy="178504"/>
          </a:xfrm>
        </p:grpSpPr>
        <p:sp>
          <p:nvSpPr>
            <p:cNvPr id="20" name="Oval 19">
              <a:extLst>
                <a:ext uri="{FF2B5EF4-FFF2-40B4-BE49-F238E27FC236}">
                  <a16:creationId xmlns:a16="http://schemas.microsoft.com/office/drawing/2014/main" xmlns="" id="{A13A9D50-C6EA-F04C-BB84-891959D759F9}"/>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Oval 20">
              <a:extLst>
                <a:ext uri="{FF2B5EF4-FFF2-40B4-BE49-F238E27FC236}">
                  <a16:creationId xmlns:a16="http://schemas.microsoft.com/office/drawing/2014/main" xmlns="" id="{2790B908-BCFE-FA4B-B5E3-36C62E088DE9}"/>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 name="Oval 22">
              <a:extLst>
                <a:ext uri="{FF2B5EF4-FFF2-40B4-BE49-F238E27FC236}">
                  <a16:creationId xmlns:a16="http://schemas.microsoft.com/office/drawing/2014/main" xmlns="" id="{C96D4A9D-D054-044B-8920-BE06A68ED267}"/>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sp>
          <p:nvSpPr>
            <p:cNvPr id="24" name="Oval 23">
              <a:extLst>
                <a:ext uri="{FF2B5EF4-FFF2-40B4-BE49-F238E27FC236}">
                  <a16:creationId xmlns:a16="http://schemas.microsoft.com/office/drawing/2014/main" xmlns="" id="{843643B7-9DFD-8C46-881C-69B3D67CA91A}"/>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grpSp>
      <p:sp>
        <p:nvSpPr>
          <p:cNvPr id="13" name="Oval 12">
            <a:extLst>
              <a:ext uri="{FF2B5EF4-FFF2-40B4-BE49-F238E27FC236}">
                <a16:creationId xmlns:a16="http://schemas.microsoft.com/office/drawing/2014/main" xmlns="" id="{82D9D565-739D-4898-97BD-79EB8C7F91EC}"/>
              </a:ext>
            </a:extLst>
          </p:cNvPr>
          <p:cNvSpPr/>
          <p:nvPr userDrawn="1"/>
        </p:nvSpPr>
        <p:spPr>
          <a:xfrm>
            <a:off x="3456121" y="4718684"/>
            <a:ext cx="2473779"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Oval 13">
            <a:extLst>
              <a:ext uri="{FF2B5EF4-FFF2-40B4-BE49-F238E27FC236}">
                <a16:creationId xmlns:a16="http://schemas.microsoft.com/office/drawing/2014/main" xmlns="" id="{620FADA3-E777-489C-976D-0B0C4FD31310}"/>
              </a:ext>
            </a:extLst>
          </p:cNvPr>
          <p:cNvSpPr/>
          <p:nvPr userDrawn="1"/>
        </p:nvSpPr>
        <p:spPr>
          <a:xfrm>
            <a:off x="3217315" y="4494280"/>
            <a:ext cx="951140"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61694597"/>
      </p:ext>
    </p:extLst>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xmlns="" id="{99564622-96D9-48C4-BB60-87F3F7C8E122}"/>
              </a:ext>
            </a:extLst>
          </p:cNvPr>
          <p:cNvSpPr>
            <a:spLocks noGrp="1"/>
          </p:cNvSpPr>
          <p:nvPr>
            <p:ph type="sldNum" sz="quarter" idx="12"/>
          </p:nvPr>
        </p:nvSpPr>
        <p:spPr>
          <a:xfrm>
            <a:off x="6814039" y="6463210"/>
            <a:ext cx="2057400" cy="249385"/>
          </a:xfrm>
        </p:spPr>
        <p:txBody>
          <a:bodyPr/>
          <a:lstStyle>
            <a:lvl1pPr algn="r">
              <a:defRPr sz="900">
                <a:solidFill>
                  <a:schemeClr val="accent3"/>
                </a:solidFill>
              </a:defRPr>
            </a:lvl1pPr>
          </a:lstStyle>
          <a:p>
            <a:fld id="{48BB047D-A6CD-43AB-96F0-683C726B586B}" type="slidenum">
              <a:rPr lang="en-US" smtClean="0">
                <a:solidFill>
                  <a:srgbClr val="7F7F7F"/>
                </a:solidFill>
              </a:rPr>
              <a:pPr/>
              <a:t>‹#›</a:t>
            </a:fld>
            <a:endParaRPr lang="en-US" dirty="0">
              <a:solidFill>
                <a:srgbClr val="7F7F7F"/>
              </a:solidFill>
            </a:endParaRPr>
          </a:p>
        </p:txBody>
      </p:sp>
      <p:grpSp>
        <p:nvGrpSpPr>
          <p:cNvPr id="4" name="Group 3">
            <a:extLst>
              <a:ext uri="{FF2B5EF4-FFF2-40B4-BE49-F238E27FC236}">
                <a16:creationId xmlns:a16="http://schemas.microsoft.com/office/drawing/2014/main" xmlns="" id="{8DCE8039-0D05-4A75-878A-907B8D44B9E7}"/>
              </a:ext>
            </a:extLst>
          </p:cNvPr>
          <p:cNvGrpSpPr/>
          <p:nvPr userDrawn="1"/>
        </p:nvGrpSpPr>
        <p:grpSpPr>
          <a:xfrm>
            <a:off x="272563" y="421048"/>
            <a:ext cx="561599" cy="134113"/>
            <a:chOff x="4827813" y="2534636"/>
            <a:chExt cx="996651" cy="178504"/>
          </a:xfrm>
        </p:grpSpPr>
        <p:sp>
          <p:nvSpPr>
            <p:cNvPr id="5" name="Oval 4">
              <a:extLst>
                <a:ext uri="{FF2B5EF4-FFF2-40B4-BE49-F238E27FC236}">
                  <a16:creationId xmlns:a16="http://schemas.microsoft.com/office/drawing/2014/main" xmlns="" id="{C1402252-45E8-45B3-BA5E-DFA33A45474E}"/>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Oval 5">
              <a:extLst>
                <a:ext uri="{FF2B5EF4-FFF2-40B4-BE49-F238E27FC236}">
                  <a16:creationId xmlns:a16="http://schemas.microsoft.com/office/drawing/2014/main" xmlns="" id="{1300C883-1ACE-4AF3-9875-792A769588D5}"/>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Oval 6">
              <a:extLst>
                <a:ext uri="{FF2B5EF4-FFF2-40B4-BE49-F238E27FC236}">
                  <a16:creationId xmlns:a16="http://schemas.microsoft.com/office/drawing/2014/main" xmlns="" id="{E75483D7-E612-43D2-9B0E-C69356C160DA}"/>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sp>
          <p:nvSpPr>
            <p:cNvPr id="8" name="Oval 7">
              <a:extLst>
                <a:ext uri="{FF2B5EF4-FFF2-40B4-BE49-F238E27FC236}">
                  <a16:creationId xmlns:a16="http://schemas.microsoft.com/office/drawing/2014/main" xmlns="" id="{F279C5F2-4C7F-4470-A44F-E8AD69AC9FA0}"/>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grpSp>
    </p:spTree>
    <p:extLst>
      <p:ext uri="{BB962C8B-B14F-4D97-AF65-F5344CB8AC3E}">
        <p14:creationId xmlns:p14="http://schemas.microsoft.com/office/powerpoint/2010/main" val="746468453"/>
      </p:ext>
    </p:extLst>
  </p:cSld>
  <p:clrMapOvr>
    <a:masterClrMapping/>
  </p:clrMapOvr>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8582E5-8FA2-4056-805F-EF36F7066893}"/>
              </a:ext>
            </a:extLst>
          </p:cNvPr>
          <p:cNvSpPr>
            <a:spLocks noGrp="1"/>
          </p:cNvSpPr>
          <p:nvPr>
            <p:ph type="ctrTitle" hasCustomPrompt="1"/>
          </p:nvPr>
        </p:nvSpPr>
        <p:spPr>
          <a:xfrm>
            <a:off x="3514727" y="2726873"/>
            <a:ext cx="5425168" cy="832077"/>
          </a:xfrm>
        </p:spPr>
        <p:txBody>
          <a:bodyPr anchor="b">
            <a:normAutofit/>
          </a:bodyPr>
          <a:lstStyle>
            <a:lvl1pPr algn="l">
              <a:defRPr sz="4800" b="1" cap="all" baseline="0">
                <a:solidFill>
                  <a:schemeClr val="tx1"/>
                </a:solidFill>
              </a:defRPr>
            </a:lvl1pPr>
          </a:lstStyle>
          <a:p>
            <a:r>
              <a:rPr lang="en-US" noProof="0"/>
              <a:t>Presentation title</a:t>
            </a:r>
          </a:p>
        </p:txBody>
      </p:sp>
      <p:sp>
        <p:nvSpPr>
          <p:cNvPr id="3" name="Subtitle 2">
            <a:extLst>
              <a:ext uri="{FF2B5EF4-FFF2-40B4-BE49-F238E27FC236}">
                <a16:creationId xmlns:a16="http://schemas.microsoft.com/office/drawing/2014/main" xmlns="" id="{1C085D6F-874B-44F8-B241-51EF13CA9C8B}"/>
              </a:ext>
            </a:extLst>
          </p:cNvPr>
          <p:cNvSpPr>
            <a:spLocks noGrp="1"/>
          </p:cNvSpPr>
          <p:nvPr>
            <p:ph type="subTitle" idx="1"/>
          </p:nvPr>
        </p:nvSpPr>
        <p:spPr>
          <a:xfrm>
            <a:off x="3514727" y="3569382"/>
            <a:ext cx="5425168" cy="365125"/>
          </a:xfrm>
        </p:spPr>
        <p:txBody>
          <a:bodyPr lIns="0">
            <a:norm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4" name="Date Placeholder 3">
            <a:extLst>
              <a:ext uri="{FF2B5EF4-FFF2-40B4-BE49-F238E27FC236}">
                <a16:creationId xmlns:a16="http://schemas.microsoft.com/office/drawing/2014/main" xmlns="" id="{ABDE5D2F-535D-4D7C-9BE1-84BFEC7A6547}"/>
              </a:ext>
            </a:extLst>
          </p:cNvPr>
          <p:cNvSpPr>
            <a:spLocks noGrp="1"/>
          </p:cNvSpPr>
          <p:nvPr>
            <p:ph type="dt" sz="half" idx="10"/>
          </p:nvPr>
        </p:nvSpPr>
        <p:spPr>
          <a:xfrm>
            <a:off x="628649" y="6356353"/>
            <a:ext cx="2057400" cy="365125"/>
          </a:xfrm>
          <a:prstGeom prst="rect">
            <a:avLst/>
          </a:prstGeom>
        </p:spPr>
        <p:txBody>
          <a:bodyPr/>
          <a:lstStyle/>
          <a:p>
            <a:fld id="{C1F93407-1483-4B80-86DE-DAE1D4D89093}" type="datetimeFigureOut">
              <a:rPr lang="en-US" smtClean="0">
                <a:solidFill>
                  <a:prstClr val="black"/>
                </a:solidFill>
              </a:rPr>
              <a:pPr/>
              <a:t>9/16/2019</a:t>
            </a:fld>
            <a:endParaRPr lang="en-US" dirty="0">
              <a:solidFill>
                <a:prstClr val="black"/>
              </a:solidFill>
            </a:endParaRPr>
          </a:p>
        </p:txBody>
      </p:sp>
      <p:cxnSp>
        <p:nvCxnSpPr>
          <p:cNvPr id="7" name="Straight Connector 6">
            <a:extLst>
              <a:ext uri="{FF2B5EF4-FFF2-40B4-BE49-F238E27FC236}">
                <a16:creationId xmlns:a16="http://schemas.microsoft.com/office/drawing/2014/main" xmlns="" id="{64363625-95D4-4DF0-A1AA-D060728EC426}"/>
              </a:ext>
            </a:extLst>
          </p:cNvPr>
          <p:cNvCxnSpPr>
            <a:cxnSpLocks/>
          </p:cNvCxnSpPr>
          <p:nvPr userDrawn="1"/>
        </p:nvCxnSpPr>
        <p:spPr>
          <a:xfrm>
            <a:off x="3620862" y="4082142"/>
            <a:ext cx="1116465"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xmlns="" id="{ECBCF8A4-C2B4-4945-8D79-C9D46B7FBECB}"/>
              </a:ext>
            </a:extLst>
          </p:cNvPr>
          <p:cNvGrpSpPr/>
          <p:nvPr userDrawn="1"/>
        </p:nvGrpSpPr>
        <p:grpSpPr>
          <a:xfrm>
            <a:off x="3595107" y="2475190"/>
            <a:ext cx="561599" cy="134113"/>
            <a:chOff x="4827813" y="2534636"/>
            <a:chExt cx="996651" cy="178504"/>
          </a:xfrm>
        </p:grpSpPr>
        <p:sp>
          <p:nvSpPr>
            <p:cNvPr id="9" name="Oval 8">
              <a:extLst>
                <a:ext uri="{FF2B5EF4-FFF2-40B4-BE49-F238E27FC236}">
                  <a16:creationId xmlns:a16="http://schemas.microsoft.com/office/drawing/2014/main" xmlns="" id="{479C2256-8A0F-4625-86F0-FB439F3EAD4E}"/>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Oval 9">
              <a:extLst>
                <a:ext uri="{FF2B5EF4-FFF2-40B4-BE49-F238E27FC236}">
                  <a16:creationId xmlns:a16="http://schemas.microsoft.com/office/drawing/2014/main" xmlns="" id="{253CF488-6D31-4B63-A3C6-C4D838C23FCE}"/>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Oval 10">
              <a:extLst>
                <a:ext uri="{FF2B5EF4-FFF2-40B4-BE49-F238E27FC236}">
                  <a16:creationId xmlns:a16="http://schemas.microsoft.com/office/drawing/2014/main" xmlns="" id="{E32985B6-7260-445A-A580-6993E0DEBFD9}"/>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sp>
          <p:nvSpPr>
            <p:cNvPr id="12" name="Oval 11">
              <a:extLst>
                <a:ext uri="{FF2B5EF4-FFF2-40B4-BE49-F238E27FC236}">
                  <a16:creationId xmlns:a16="http://schemas.microsoft.com/office/drawing/2014/main" xmlns="" id="{3BC682E1-4E5D-4006-81EA-550DD98166E4}"/>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grpSp>
      <p:sp>
        <p:nvSpPr>
          <p:cNvPr id="14" name="Picture Placeholder 13">
            <a:extLst>
              <a:ext uri="{FF2B5EF4-FFF2-40B4-BE49-F238E27FC236}">
                <a16:creationId xmlns:a16="http://schemas.microsoft.com/office/drawing/2014/main" xmlns="" id="{F0C7F772-E2DA-4B13-AC2E-28A0EE6D8465}"/>
              </a:ext>
            </a:extLst>
          </p:cNvPr>
          <p:cNvSpPr>
            <a:spLocks noGrp="1"/>
          </p:cNvSpPr>
          <p:nvPr>
            <p:ph type="pic" sz="quarter" idx="13"/>
          </p:nvPr>
        </p:nvSpPr>
        <p:spPr>
          <a:xfrm>
            <a:off x="1" y="1"/>
            <a:ext cx="3318272" cy="6858000"/>
          </a:xfrm>
          <a:solidFill>
            <a:schemeClr val="bg2"/>
          </a:solidFill>
        </p:spPr>
        <p:txBody>
          <a:bodyPr anchor="ctr"/>
          <a:lstStyle>
            <a:lvl1pPr marL="0" indent="0" algn="ctr">
              <a:buNone/>
              <a:defRPr/>
            </a:lvl1pPr>
          </a:lstStyle>
          <a:p>
            <a:r>
              <a:rPr lang="en-US" noProof="0"/>
              <a:t>Click icon to add picture</a:t>
            </a:r>
            <a:endParaRPr lang="en-US" noProof="0" dirty="0"/>
          </a:p>
        </p:txBody>
      </p:sp>
      <p:sp>
        <p:nvSpPr>
          <p:cNvPr id="15" name="Oval 14">
            <a:extLst>
              <a:ext uri="{FF2B5EF4-FFF2-40B4-BE49-F238E27FC236}">
                <a16:creationId xmlns:a16="http://schemas.microsoft.com/office/drawing/2014/main" xmlns="" id="{47953C80-71A5-4AA2-AEAD-21948D1AA6DC}"/>
              </a:ext>
            </a:extLst>
          </p:cNvPr>
          <p:cNvSpPr/>
          <p:nvPr userDrawn="1"/>
        </p:nvSpPr>
        <p:spPr>
          <a:xfrm>
            <a:off x="6466113" y="4408715"/>
            <a:ext cx="2473779"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Oval 15">
            <a:extLst>
              <a:ext uri="{FF2B5EF4-FFF2-40B4-BE49-F238E27FC236}">
                <a16:creationId xmlns:a16="http://schemas.microsoft.com/office/drawing/2014/main" xmlns="" id="{9C4582D1-F710-4E2F-9868-CB89116D5932}"/>
              </a:ext>
            </a:extLst>
          </p:cNvPr>
          <p:cNvSpPr/>
          <p:nvPr userDrawn="1"/>
        </p:nvSpPr>
        <p:spPr>
          <a:xfrm>
            <a:off x="6227310" y="4184311"/>
            <a:ext cx="951140"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605419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Conten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2237E7-A574-47D2-9624-D12F47560519}"/>
              </a:ext>
            </a:extLst>
          </p:cNvPr>
          <p:cNvSpPr>
            <a:spLocks noGrp="1"/>
          </p:cNvSpPr>
          <p:nvPr>
            <p:ph type="title" hasCustomPrompt="1"/>
          </p:nvPr>
        </p:nvSpPr>
        <p:spPr>
          <a:xfrm>
            <a:off x="272563" y="246187"/>
            <a:ext cx="2404696" cy="1037492"/>
          </a:xfrm>
        </p:spPr>
        <p:txBody>
          <a:bodyPr lIns="0" tIns="0" rIns="0" bIns="0" anchor="b">
            <a:noAutofit/>
          </a:bodyPr>
          <a:lstStyle>
            <a:lvl1pPr>
              <a:defRPr sz="3200" b="1" cap="all" baseline="0"/>
            </a:lvl1pPr>
          </a:lstStyle>
          <a:p>
            <a:r>
              <a:rPr lang="en-US" noProof="0"/>
              <a:t>Title here</a:t>
            </a:r>
          </a:p>
        </p:txBody>
      </p:sp>
      <p:sp>
        <p:nvSpPr>
          <p:cNvPr id="3" name="Text Placeholder 2">
            <a:extLst>
              <a:ext uri="{FF2B5EF4-FFF2-40B4-BE49-F238E27FC236}">
                <a16:creationId xmlns:a16="http://schemas.microsoft.com/office/drawing/2014/main" xmlns="" id="{712D9B6D-CE43-4FB1-87C0-D3565E730242}"/>
              </a:ext>
            </a:extLst>
          </p:cNvPr>
          <p:cNvSpPr>
            <a:spLocks noGrp="1"/>
          </p:cNvSpPr>
          <p:nvPr>
            <p:ph type="body" idx="1" hasCustomPrompt="1"/>
          </p:nvPr>
        </p:nvSpPr>
        <p:spPr>
          <a:xfrm>
            <a:off x="3060741" y="2426277"/>
            <a:ext cx="2256327" cy="601087"/>
          </a:xfrm>
        </p:spPr>
        <p:txBody>
          <a:bodyPr lIns="0" tIns="0" rIns="0" bIns="0" anchor="b">
            <a:noAutofit/>
          </a:bodyPr>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4" name="Content Placeholder 3">
            <a:extLst>
              <a:ext uri="{FF2B5EF4-FFF2-40B4-BE49-F238E27FC236}">
                <a16:creationId xmlns:a16="http://schemas.microsoft.com/office/drawing/2014/main" xmlns="" id="{249D73CD-EB11-4ED6-80CF-B68320D57E91}"/>
              </a:ext>
            </a:extLst>
          </p:cNvPr>
          <p:cNvSpPr>
            <a:spLocks noGrp="1"/>
          </p:cNvSpPr>
          <p:nvPr>
            <p:ph sz="half" idx="2" hasCustomPrompt="1"/>
          </p:nvPr>
        </p:nvSpPr>
        <p:spPr>
          <a:xfrm>
            <a:off x="3060741" y="3097704"/>
            <a:ext cx="2256327" cy="3091961"/>
          </a:xfrm>
        </p:spPr>
        <p:txBody>
          <a:bodyPr lIns="0" tIns="0" rIns="0" bIns="0">
            <a:noAutofit/>
          </a:bodyPr>
          <a:lstStyle>
            <a:lvl1pPr>
              <a:defRPr sz="1600"/>
            </a:lvl1pPr>
            <a:lvl2pPr>
              <a:defRPr sz="1400"/>
            </a:lvl2pPr>
            <a:lvl3pPr>
              <a:defRPr sz="1200"/>
            </a:lvl3pPr>
            <a:lvl4pPr>
              <a:defRPr sz="1100"/>
            </a:lvl4pPr>
            <a:lvl5pPr>
              <a:defRPr sz="11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Slide Number Placeholder 5">
            <a:extLst>
              <a:ext uri="{FF2B5EF4-FFF2-40B4-BE49-F238E27FC236}">
                <a16:creationId xmlns:a16="http://schemas.microsoft.com/office/drawing/2014/main" xmlns="" id="{99564622-96D9-48C4-BB60-87F3F7C8E122}"/>
              </a:ext>
            </a:extLst>
          </p:cNvPr>
          <p:cNvSpPr>
            <a:spLocks noGrp="1"/>
          </p:cNvSpPr>
          <p:nvPr>
            <p:ph type="sldNum" sz="quarter" idx="12"/>
          </p:nvPr>
        </p:nvSpPr>
        <p:spPr>
          <a:xfrm>
            <a:off x="6814039" y="6463210"/>
            <a:ext cx="2057400" cy="249385"/>
          </a:xfr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sp>
        <p:nvSpPr>
          <p:cNvPr id="11" name="Content Placeholder 16">
            <a:extLst>
              <a:ext uri="{FF2B5EF4-FFF2-40B4-BE49-F238E27FC236}">
                <a16:creationId xmlns:a16="http://schemas.microsoft.com/office/drawing/2014/main" xmlns="" id="{57889B18-CC7E-47A7-B83B-45D7871D298A}"/>
              </a:ext>
            </a:extLst>
          </p:cNvPr>
          <p:cNvSpPr>
            <a:spLocks noGrp="1"/>
          </p:cNvSpPr>
          <p:nvPr>
            <p:ph sz="quarter" idx="14" hasCustomPrompt="1"/>
          </p:nvPr>
        </p:nvSpPr>
        <p:spPr>
          <a:xfrm>
            <a:off x="272563" y="6462715"/>
            <a:ext cx="1696640" cy="249237"/>
          </a:xfrm>
        </p:spPr>
        <p:txBody>
          <a:bodyPr>
            <a:noAutofit/>
          </a:bodyPr>
          <a:lstStyle>
            <a:lvl1pPr marL="0" indent="0">
              <a:buNone/>
              <a:defRPr sz="1400" b="1" cap="all" baseline="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a:t>Your company name</a:t>
            </a:r>
          </a:p>
        </p:txBody>
      </p:sp>
      <p:grpSp>
        <p:nvGrpSpPr>
          <p:cNvPr id="6" name="Group 5">
            <a:extLst>
              <a:ext uri="{FF2B5EF4-FFF2-40B4-BE49-F238E27FC236}">
                <a16:creationId xmlns:a16="http://schemas.microsoft.com/office/drawing/2014/main" xmlns="" id="{A6A27954-3A0E-430B-AD48-05A3F3278D70}"/>
              </a:ext>
            </a:extLst>
          </p:cNvPr>
          <p:cNvGrpSpPr/>
          <p:nvPr userDrawn="1"/>
        </p:nvGrpSpPr>
        <p:grpSpPr>
          <a:xfrm>
            <a:off x="-18041" y="1452567"/>
            <a:ext cx="2538920" cy="134113"/>
            <a:chOff x="-24055" y="1452565"/>
            <a:chExt cx="2374534" cy="0"/>
          </a:xfrm>
        </p:grpSpPr>
        <p:cxnSp>
          <p:nvCxnSpPr>
            <p:cNvPr id="12" name="Straight Connector 11">
              <a:extLst>
                <a:ext uri="{FF2B5EF4-FFF2-40B4-BE49-F238E27FC236}">
                  <a16:creationId xmlns:a16="http://schemas.microsoft.com/office/drawing/2014/main" xmlns="" id="{D9C089FD-3BC7-434F-810A-04F78AFC84D2}"/>
                </a:ext>
              </a:extLst>
            </p:cNvPr>
            <p:cNvCxnSpPr>
              <a:cxnSpLocks/>
            </p:cNvCxnSpPr>
            <p:nvPr userDrawn="1"/>
          </p:nvCxnSpPr>
          <p:spPr>
            <a:xfrm>
              <a:off x="-24055" y="1452565"/>
              <a:ext cx="171783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EF7AC837-D78F-424C-9FDC-C3A445A5E0B6}"/>
                </a:ext>
              </a:extLst>
            </p:cNvPr>
            <p:cNvCxnSpPr>
              <a:cxnSpLocks/>
            </p:cNvCxnSpPr>
            <p:nvPr userDrawn="1"/>
          </p:nvCxnSpPr>
          <p:spPr>
            <a:xfrm>
              <a:off x="1804745" y="1452565"/>
              <a:ext cx="54573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22" name="Straight Connector 21">
            <a:extLst>
              <a:ext uri="{FF2B5EF4-FFF2-40B4-BE49-F238E27FC236}">
                <a16:creationId xmlns:a16="http://schemas.microsoft.com/office/drawing/2014/main" xmlns="" id="{6831C4EF-58CF-4AEC-9F81-CB38D946A457}"/>
              </a:ext>
            </a:extLst>
          </p:cNvPr>
          <p:cNvCxnSpPr>
            <a:cxnSpLocks/>
          </p:cNvCxnSpPr>
          <p:nvPr userDrawn="1"/>
        </p:nvCxnSpPr>
        <p:spPr>
          <a:xfrm flipV="1">
            <a:off x="2729619" y="421048"/>
            <a:ext cx="0" cy="5768619"/>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Text Placeholder 2">
            <a:extLst>
              <a:ext uri="{FF2B5EF4-FFF2-40B4-BE49-F238E27FC236}">
                <a16:creationId xmlns:a16="http://schemas.microsoft.com/office/drawing/2014/main" xmlns="" id="{A09F60F9-61AE-4464-B369-1CF86DB708DA}"/>
              </a:ext>
            </a:extLst>
          </p:cNvPr>
          <p:cNvSpPr>
            <a:spLocks noGrp="1"/>
          </p:cNvSpPr>
          <p:nvPr>
            <p:ph type="body" idx="15" hasCustomPrompt="1"/>
          </p:nvPr>
        </p:nvSpPr>
        <p:spPr>
          <a:xfrm>
            <a:off x="5902937" y="2426277"/>
            <a:ext cx="2256327" cy="601087"/>
          </a:xfrm>
        </p:spPr>
        <p:txBody>
          <a:bodyPr lIns="0" tIns="0" rIns="0" bIns="0" anchor="b">
            <a:noAutofit/>
          </a:bodyPr>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0" name="Content Placeholder 3">
            <a:extLst>
              <a:ext uri="{FF2B5EF4-FFF2-40B4-BE49-F238E27FC236}">
                <a16:creationId xmlns:a16="http://schemas.microsoft.com/office/drawing/2014/main" xmlns="" id="{124CEF01-2C7C-4568-8A45-5F5A058ECFC1}"/>
              </a:ext>
            </a:extLst>
          </p:cNvPr>
          <p:cNvSpPr>
            <a:spLocks noGrp="1"/>
          </p:cNvSpPr>
          <p:nvPr>
            <p:ph sz="half" idx="16" hasCustomPrompt="1"/>
          </p:nvPr>
        </p:nvSpPr>
        <p:spPr>
          <a:xfrm>
            <a:off x="5902937" y="3097704"/>
            <a:ext cx="2256327" cy="3091961"/>
          </a:xfrm>
        </p:spPr>
        <p:txBody>
          <a:bodyPr lIns="0" tIns="0" rIns="0" bIns="0">
            <a:noAutofit/>
          </a:bodyPr>
          <a:lstStyle>
            <a:lvl1pPr>
              <a:defRPr sz="1600"/>
            </a:lvl1pPr>
            <a:lvl2pPr>
              <a:defRPr sz="1400"/>
            </a:lvl2pPr>
            <a:lvl3pPr>
              <a:defRPr sz="1200"/>
            </a:lvl3pPr>
            <a:lvl4pPr>
              <a:defRPr sz="1100"/>
            </a:lvl4pPr>
            <a:lvl5pPr>
              <a:defRPr sz="11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 name="Picture Placeholder 8">
            <a:extLst>
              <a:ext uri="{FF2B5EF4-FFF2-40B4-BE49-F238E27FC236}">
                <a16:creationId xmlns:a16="http://schemas.microsoft.com/office/drawing/2014/main" xmlns="" id="{BAF86618-E012-4E70-91E3-A72E71C63E64}"/>
              </a:ext>
            </a:extLst>
          </p:cNvPr>
          <p:cNvSpPr>
            <a:spLocks noGrp="1"/>
          </p:cNvSpPr>
          <p:nvPr>
            <p:ph type="pic" sz="quarter" idx="18" hasCustomPrompt="1"/>
          </p:nvPr>
        </p:nvSpPr>
        <p:spPr>
          <a:xfrm>
            <a:off x="3060740" y="1676297"/>
            <a:ext cx="440949" cy="587932"/>
          </a:xfrm>
          <a:noFill/>
        </p:spPr>
        <p:txBody>
          <a:bodyPr anchor="ctr">
            <a:noAutofit/>
          </a:bodyPr>
          <a:lstStyle>
            <a:lvl1pPr marL="0" indent="0" algn="ctr">
              <a:buNone/>
              <a:defRPr sz="1400">
                <a:solidFill>
                  <a:schemeClr val="tx1"/>
                </a:solidFill>
              </a:defRPr>
            </a:lvl1pPr>
          </a:lstStyle>
          <a:p>
            <a:r>
              <a:rPr lang="en-US" noProof="0" dirty="0"/>
              <a:t>Icon Here</a:t>
            </a:r>
          </a:p>
        </p:txBody>
      </p:sp>
      <p:sp>
        <p:nvSpPr>
          <p:cNvPr id="24" name="Picture Placeholder 8">
            <a:extLst>
              <a:ext uri="{FF2B5EF4-FFF2-40B4-BE49-F238E27FC236}">
                <a16:creationId xmlns:a16="http://schemas.microsoft.com/office/drawing/2014/main" xmlns="" id="{4FF378B9-734E-4C43-836C-CB80566DDB15}"/>
              </a:ext>
            </a:extLst>
          </p:cNvPr>
          <p:cNvSpPr>
            <a:spLocks noGrp="1"/>
          </p:cNvSpPr>
          <p:nvPr>
            <p:ph type="pic" sz="quarter" idx="19" hasCustomPrompt="1"/>
          </p:nvPr>
        </p:nvSpPr>
        <p:spPr>
          <a:xfrm>
            <a:off x="5901006" y="1676297"/>
            <a:ext cx="440949" cy="587932"/>
          </a:xfrm>
          <a:noFill/>
        </p:spPr>
        <p:txBody>
          <a:bodyPr anchor="ctr">
            <a:noAutofit/>
          </a:bodyPr>
          <a:lstStyle>
            <a:lvl1pPr marL="0" indent="0" algn="ctr">
              <a:buNone/>
              <a:defRPr sz="1400">
                <a:solidFill>
                  <a:schemeClr val="tx1"/>
                </a:solidFill>
              </a:defRPr>
            </a:lvl1pPr>
          </a:lstStyle>
          <a:p>
            <a:r>
              <a:rPr lang="en-US" noProof="0" dirty="0"/>
              <a:t>Icon Here</a:t>
            </a:r>
          </a:p>
        </p:txBody>
      </p:sp>
      <p:sp>
        <p:nvSpPr>
          <p:cNvPr id="25" name="Oval 24">
            <a:extLst>
              <a:ext uri="{FF2B5EF4-FFF2-40B4-BE49-F238E27FC236}">
                <a16:creationId xmlns:a16="http://schemas.microsoft.com/office/drawing/2014/main" xmlns="" id="{3F366940-FB5E-4B76-8829-80C14F137B3A}"/>
              </a:ext>
            </a:extLst>
          </p:cNvPr>
          <p:cNvSpPr/>
          <p:nvPr userDrawn="1"/>
        </p:nvSpPr>
        <p:spPr>
          <a:xfrm>
            <a:off x="7688547" y="555159"/>
            <a:ext cx="2473779" cy="3298372"/>
          </a:xfrm>
          <a:prstGeom prst="ellipse">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Oval 25">
            <a:extLst>
              <a:ext uri="{FF2B5EF4-FFF2-40B4-BE49-F238E27FC236}">
                <a16:creationId xmlns:a16="http://schemas.microsoft.com/office/drawing/2014/main" xmlns="" id="{75486FFB-46EF-4E74-BFFF-7ED054DB0D9C}"/>
              </a:ext>
            </a:extLst>
          </p:cNvPr>
          <p:cNvSpPr/>
          <p:nvPr userDrawn="1"/>
        </p:nvSpPr>
        <p:spPr>
          <a:xfrm>
            <a:off x="7449741" y="330754"/>
            <a:ext cx="951140" cy="1268186"/>
          </a:xfrm>
          <a:prstGeom prst="ellipse">
            <a:avLst/>
          </a:prstGeom>
          <a:no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Text Placeholder 2">
            <a:extLst>
              <a:ext uri="{FF2B5EF4-FFF2-40B4-BE49-F238E27FC236}">
                <a16:creationId xmlns:a16="http://schemas.microsoft.com/office/drawing/2014/main" xmlns="" id="{76F2CCF2-293A-49CA-B2A9-134BB5DEF98E}"/>
              </a:ext>
            </a:extLst>
          </p:cNvPr>
          <p:cNvSpPr>
            <a:spLocks noGrp="1"/>
          </p:cNvSpPr>
          <p:nvPr>
            <p:ph type="body" idx="20" hasCustomPrompt="1"/>
          </p:nvPr>
        </p:nvSpPr>
        <p:spPr>
          <a:xfrm>
            <a:off x="3060742" y="480158"/>
            <a:ext cx="5208423" cy="823912"/>
          </a:xfrm>
        </p:spPr>
        <p:txBody>
          <a:bodyPr lIns="0" tIns="0" rIns="0" bIns="0" anchor="ctr">
            <a:no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grpSp>
        <p:nvGrpSpPr>
          <p:cNvPr id="27" name="Group 26">
            <a:extLst>
              <a:ext uri="{FF2B5EF4-FFF2-40B4-BE49-F238E27FC236}">
                <a16:creationId xmlns:a16="http://schemas.microsoft.com/office/drawing/2014/main" xmlns="" id="{6D35CCD2-B73F-944C-B572-7FBFC7DE22E4}"/>
              </a:ext>
            </a:extLst>
          </p:cNvPr>
          <p:cNvGrpSpPr/>
          <p:nvPr userDrawn="1"/>
        </p:nvGrpSpPr>
        <p:grpSpPr>
          <a:xfrm>
            <a:off x="272563" y="421048"/>
            <a:ext cx="561599" cy="134113"/>
            <a:chOff x="4827813" y="2534636"/>
            <a:chExt cx="996651" cy="178504"/>
          </a:xfrm>
        </p:grpSpPr>
        <p:sp>
          <p:nvSpPr>
            <p:cNvPr id="28" name="Oval 27">
              <a:extLst>
                <a:ext uri="{FF2B5EF4-FFF2-40B4-BE49-F238E27FC236}">
                  <a16:creationId xmlns:a16="http://schemas.microsoft.com/office/drawing/2014/main" xmlns="" id="{9D8F78D8-558F-3540-A5F4-B1AD8942B341}"/>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5" name="Oval 34">
              <a:extLst>
                <a:ext uri="{FF2B5EF4-FFF2-40B4-BE49-F238E27FC236}">
                  <a16:creationId xmlns:a16="http://schemas.microsoft.com/office/drawing/2014/main" xmlns="" id="{3F8F621A-F298-2B48-B7E0-8D9BEE8AA763}"/>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6" name="Oval 35">
              <a:extLst>
                <a:ext uri="{FF2B5EF4-FFF2-40B4-BE49-F238E27FC236}">
                  <a16:creationId xmlns:a16="http://schemas.microsoft.com/office/drawing/2014/main" xmlns="" id="{C17A3A3B-82AE-0A46-AE32-9B111F975BDB}"/>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7" name="Oval 36">
              <a:extLst>
                <a:ext uri="{FF2B5EF4-FFF2-40B4-BE49-F238E27FC236}">
                  <a16:creationId xmlns:a16="http://schemas.microsoft.com/office/drawing/2014/main" xmlns="" id="{DF206CE3-6B94-C340-8BA3-A2A4E407E499}"/>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Tree>
    <p:extLst>
      <p:ext uri="{BB962C8B-B14F-4D97-AF65-F5344CB8AC3E}">
        <p14:creationId xmlns:p14="http://schemas.microsoft.com/office/powerpoint/2010/main" val="3219051630"/>
      </p:ext>
    </p:extLst>
  </p:cSld>
  <p:clrMapOvr>
    <a:masterClrMapping/>
  </p:clrMapOvr>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Content, and Large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C16441-0F1F-453B-BACF-543CEDE2AE72}"/>
              </a:ext>
            </a:extLst>
          </p:cNvPr>
          <p:cNvSpPr>
            <a:spLocks noGrp="1"/>
          </p:cNvSpPr>
          <p:nvPr>
            <p:ph type="title"/>
          </p:nvPr>
        </p:nvSpPr>
        <p:spPr>
          <a:xfrm>
            <a:off x="4431324" y="1046164"/>
            <a:ext cx="4084027" cy="1114784"/>
          </a:xfrm>
        </p:spPr>
        <p:txBody>
          <a:bodyPr lIns="0" tIns="0" rIns="0" bIns="0" anchor="b">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xmlns="" id="{61EC9302-80D9-4A88-8591-DE2D4BA1F91A}"/>
              </a:ext>
            </a:extLst>
          </p:cNvPr>
          <p:cNvSpPr>
            <a:spLocks noGrp="1"/>
          </p:cNvSpPr>
          <p:nvPr>
            <p:ph idx="1" hasCustomPrompt="1"/>
          </p:nvPr>
        </p:nvSpPr>
        <p:spPr>
          <a:xfrm>
            <a:off x="4431325" y="2506665"/>
            <a:ext cx="4084028" cy="3454523"/>
          </a:xfrm>
        </p:spPr>
        <p:txBody>
          <a:bodyPr lIns="0" tIns="0" rIns="0" bIns="0">
            <a:noAutofit/>
          </a:bodyPr>
          <a:lstStyle>
            <a:lvl1pPr>
              <a:lnSpc>
                <a:spcPct val="100000"/>
              </a:lnSpc>
              <a:buClr>
                <a:schemeClr val="accent1"/>
              </a:buClr>
              <a:defRPr sz="1800"/>
            </a:lvl1pPr>
            <a:lvl2pPr>
              <a:lnSpc>
                <a:spcPct val="100000"/>
              </a:lnSpc>
              <a:buClr>
                <a:schemeClr val="accent1"/>
              </a:buClr>
              <a:defRPr sz="1600"/>
            </a:lvl2pPr>
            <a:lvl3pPr>
              <a:lnSpc>
                <a:spcPct val="100000"/>
              </a:lnSpc>
              <a:buClr>
                <a:schemeClr val="accent1"/>
              </a:buClr>
              <a:defRPr sz="1400"/>
            </a:lvl3pPr>
            <a:lvl4pPr>
              <a:lnSpc>
                <a:spcPct val="100000"/>
              </a:lnSpc>
              <a:buClr>
                <a:schemeClr val="accent1"/>
              </a:buClr>
              <a:defRPr sz="1200"/>
            </a:lvl4pPr>
            <a:lvl5pPr>
              <a:lnSpc>
                <a:spcPct val="100000"/>
              </a:lnSpc>
              <a:buClr>
                <a:schemeClr val="accent1"/>
              </a:buClr>
              <a:defRPr sz="12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Slide Number Placeholder 5">
            <a:extLst>
              <a:ext uri="{FF2B5EF4-FFF2-40B4-BE49-F238E27FC236}">
                <a16:creationId xmlns:a16="http://schemas.microsoft.com/office/drawing/2014/main" xmlns="" id="{2C89B828-B338-413C-B008-0A8566F4881D}"/>
              </a:ext>
            </a:extLst>
          </p:cNvPr>
          <p:cNvSpPr>
            <a:spLocks noGrp="1"/>
          </p:cNvSpPr>
          <p:nvPr>
            <p:ph type="sldNum" sz="quarter" idx="12"/>
          </p:nvPr>
        </p:nvSpPr>
        <p:spPr>
          <a:xfrm>
            <a:off x="6814039" y="6463210"/>
            <a:ext cx="2057400" cy="249385"/>
          </a:xfrm>
        </p:spPr>
        <p:txBody>
          <a:bodyPr/>
          <a:lstStyle>
            <a:lvl1pPr algn="r">
              <a:defRPr sz="900">
                <a:solidFill>
                  <a:schemeClr val="accent3"/>
                </a:solidFill>
              </a:defRPr>
            </a:lvl1pPr>
          </a:lstStyle>
          <a:p>
            <a:fld id="{48BB047D-A6CD-43AB-96F0-683C726B586B}" type="slidenum">
              <a:rPr lang="en-US" smtClean="0">
                <a:solidFill>
                  <a:srgbClr val="7F7F7F"/>
                </a:solidFill>
              </a:rPr>
              <a:pPr/>
              <a:t>‹#›</a:t>
            </a:fld>
            <a:endParaRPr lang="en-US" dirty="0">
              <a:solidFill>
                <a:srgbClr val="7F7F7F"/>
              </a:solidFill>
            </a:endParaRPr>
          </a:p>
        </p:txBody>
      </p:sp>
      <p:sp>
        <p:nvSpPr>
          <p:cNvPr id="8" name="Content Placeholder 16">
            <a:extLst>
              <a:ext uri="{FF2B5EF4-FFF2-40B4-BE49-F238E27FC236}">
                <a16:creationId xmlns:a16="http://schemas.microsoft.com/office/drawing/2014/main" xmlns="" id="{6AEAE6ED-58FA-4039-939A-E4032520CB3C}"/>
              </a:ext>
            </a:extLst>
          </p:cNvPr>
          <p:cNvSpPr>
            <a:spLocks noGrp="1"/>
          </p:cNvSpPr>
          <p:nvPr>
            <p:ph sz="quarter" idx="14" hasCustomPrompt="1"/>
          </p:nvPr>
        </p:nvSpPr>
        <p:spPr>
          <a:xfrm>
            <a:off x="272563" y="6462715"/>
            <a:ext cx="1696640" cy="249237"/>
          </a:xfrm>
        </p:spPr>
        <p:txBody>
          <a:bodyPr>
            <a:noAutofit/>
          </a:bodyPr>
          <a:lstStyle>
            <a:lvl1pPr marL="0" indent="0">
              <a:buNone/>
              <a:defRPr sz="1400" b="1" cap="all" baseline="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a:t>Your company name</a:t>
            </a:r>
          </a:p>
        </p:txBody>
      </p:sp>
      <p:sp>
        <p:nvSpPr>
          <p:cNvPr id="10" name="Picture Placeholder 9">
            <a:extLst>
              <a:ext uri="{FF2B5EF4-FFF2-40B4-BE49-F238E27FC236}">
                <a16:creationId xmlns:a16="http://schemas.microsoft.com/office/drawing/2014/main" xmlns="" id="{4502AABE-45EB-48A5-AD25-47BD8B79DF61}"/>
              </a:ext>
            </a:extLst>
          </p:cNvPr>
          <p:cNvSpPr>
            <a:spLocks noGrp="1"/>
          </p:cNvSpPr>
          <p:nvPr>
            <p:ph type="pic" sz="quarter" idx="15"/>
          </p:nvPr>
        </p:nvSpPr>
        <p:spPr>
          <a:xfrm>
            <a:off x="351786" y="2"/>
            <a:ext cx="3907631" cy="5961063"/>
          </a:xfrm>
          <a:solidFill>
            <a:schemeClr val="bg1">
              <a:lumMod val="85000"/>
            </a:schemeClr>
          </a:solidFill>
        </p:spPr>
        <p:txBody>
          <a:bodyPr anchor="ctr"/>
          <a:lstStyle>
            <a:lvl1pPr marL="0" indent="0" algn="ctr">
              <a:buNone/>
              <a:defRPr/>
            </a:lvl1pPr>
          </a:lstStyle>
          <a:p>
            <a:r>
              <a:rPr lang="en-US" noProof="0"/>
              <a:t>Click icon to add picture</a:t>
            </a:r>
            <a:endParaRPr lang="en-US" noProof="0" dirty="0"/>
          </a:p>
        </p:txBody>
      </p:sp>
      <p:cxnSp>
        <p:nvCxnSpPr>
          <p:cNvPr id="11" name="Straight Connector 10">
            <a:extLst>
              <a:ext uri="{FF2B5EF4-FFF2-40B4-BE49-F238E27FC236}">
                <a16:creationId xmlns:a16="http://schemas.microsoft.com/office/drawing/2014/main" xmlns="" id="{8888A4FD-81F4-4588-9E6D-70E57577D8BF}"/>
              </a:ext>
            </a:extLst>
          </p:cNvPr>
          <p:cNvCxnSpPr>
            <a:cxnSpLocks/>
          </p:cNvCxnSpPr>
          <p:nvPr userDrawn="1"/>
        </p:nvCxnSpPr>
        <p:spPr>
          <a:xfrm>
            <a:off x="4259416" y="2286312"/>
            <a:ext cx="1288373"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xmlns="" id="{4CF1D2ED-7B25-4251-BF07-47FBAA534810}"/>
              </a:ext>
            </a:extLst>
          </p:cNvPr>
          <p:cNvGrpSpPr/>
          <p:nvPr userDrawn="1"/>
        </p:nvGrpSpPr>
        <p:grpSpPr>
          <a:xfrm>
            <a:off x="8309842" y="421048"/>
            <a:ext cx="561599" cy="134113"/>
            <a:chOff x="4827813" y="2534636"/>
            <a:chExt cx="996651" cy="178504"/>
          </a:xfrm>
        </p:grpSpPr>
        <p:sp>
          <p:nvSpPr>
            <p:cNvPr id="13" name="Oval 12">
              <a:extLst>
                <a:ext uri="{FF2B5EF4-FFF2-40B4-BE49-F238E27FC236}">
                  <a16:creationId xmlns:a16="http://schemas.microsoft.com/office/drawing/2014/main" xmlns="" id="{E397537E-DF51-4990-9447-2DAE98ABC683}"/>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Oval 13">
              <a:extLst>
                <a:ext uri="{FF2B5EF4-FFF2-40B4-BE49-F238E27FC236}">
                  <a16:creationId xmlns:a16="http://schemas.microsoft.com/office/drawing/2014/main" xmlns="" id="{3E99CAB5-81F4-4EA8-8B36-4A70C59861FD}"/>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Oval 14">
              <a:extLst>
                <a:ext uri="{FF2B5EF4-FFF2-40B4-BE49-F238E27FC236}">
                  <a16:creationId xmlns:a16="http://schemas.microsoft.com/office/drawing/2014/main" xmlns="" id="{16AADF9A-A507-4453-8CE3-3F78BB303FA4}"/>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sp>
          <p:nvSpPr>
            <p:cNvPr id="16" name="Oval 15">
              <a:extLst>
                <a:ext uri="{FF2B5EF4-FFF2-40B4-BE49-F238E27FC236}">
                  <a16:creationId xmlns:a16="http://schemas.microsoft.com/office/drawing/2014/main" xmlns="" id="{C33AA69F-C4B8-479C-9F0F-69C184D0611F}"/>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grpSp>
      <p:sp>
        <p:nvSpPr>
          <p:cNvPr id="17" name="Oval 16">
            <a:extLst>
              <a:ext uri="{FF2B5EF4-FFF2-40B4-BE49-F238E27FC236}">
                <a16:creationId xmlns:a16="http://schemas.microsoft.com/office/drawing/2014/main" xmlns="" id="{8725921A-0ED5-431E-899C-28A6920B5029}"/>
              </a:ext>
            </a:extLst>
          </p:cNvPr>
          <p:cNvSpPr/>
          <p:nvPr userDrawn="1"/>
        </p:nvSpPr>
        <p:spPr>
          <a:xfrm>
            <a:off x="7529499" y="896816"/>
            <a:ext cx="2473779"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8" name="Oval 17">
            <a:extLst>
              <a:ext uri="{FF2B5EF4-FFF2-40B4-BE49-F238E27FC236}">
                <a16:creationId xmlns:a16="http://schemas.microsoft.com/office/drawing/2014/main" xmlns="" id="{EE8B169A-8A2F-4425-A9A1-1B828428B434}"/>
              </a:ext>
            </a:extLst>
          </p:cNvPr>
          <p:cNvSpPr/>
          <p:nvPr userDrawn="1"/>
        </p:nvSpPr>
        <p:spPr>
          <a:xfrm>
            <a:off x="7290694" y="672411"/>
            <a:ext cx="951140"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20" name="Straight Connector 19">
            <a:extLst>
              <a:ext uri="{FF2B5EF4-FFF2-40B4-BE49-F238E27FC236}">
                <a16:creationId xmlns:a16="http://schemas.microsoft.com/office/drawing/2014/main" xmlns="" id="{43B45974-F6C7-40D3-9399-E05FA19C565E}"/>
              </a:ext>
            </a:extLst>
          </p:cNvPr>
          <p:cNvCxnSpPr>
            <a:cxnSpLocks/>
          </p:cNvCxnSpPr>
          <p:nvPr userDrawn="1"/>
        </p:nvCxnSpPr>
        <p:spPr>
          <a:xfrm>
            <a:off x="5631017" y="2286312"/>
            <a:ext cx="409300"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057441"/>
      </p:ext>
    </p:extLst>
  </p:cSld>
  <p:clrMapOvr>
    <a:masterClrMapping/>
  </p:clrMapOvr>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Content, and Three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C16441-0F1F-453B-BACF-543CEDE2AE72}"/>
              </a:ext>
            </a:extLst>
          </p:cNvPr>
          <p:cNvSpPr>
            <a:spLocks noGrp="1"/>
          </p:cNvSpPr>
          <p:nvPr>
            <p:ph type="title"/>
          </p:nvPr>
        </p:nvSpPr>
        <p:spPr>
          <a:xfrm>
            <a:off x="272564" y="1046164"/>
            <a:ext cx="4084027" cy="1114784"/>
          </a:xfrm>
        </p:spPr>
        <p:txBody>
          <a:bodyPr lIns="0" tIns="0" rIns="0" bIns="0" anchor="b">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xmlns="" id="{61EC9302-80D9-4A88-8591-DE2D4BA1F91A}"/>
              </a:ext>
            </a:extLst>
          </p:cNvPr>
          <p:cNvSpPr>
            <a:spLocks noGrp="1"/>
          </p:cNvSpPr>
          <p:nvPr>
            <p:ph idx="1" hasCustomPrompt="1"/>
          </p:nvPr>
        </p:nvSpPr>
        <p:spPr>
          <a:xfrm>
            <a:off x="272563" y="2506665"/>
            <a:ext cx="4084028" cy="3454523"/>
          </a:xfrm>
        </p:spPr>
        <p:txBody>
          <a:bodyPr lIns="0" tIns="0" rIns="0" bIns="0">
            <a:noAutofit/>
          </a:bodyPr>
          <a:lstStyle>
            <a:lvl1pPr>
              <a:lnSpc>
                <a:spcPct val="100000"/>
              </a:lnSpc>
              <a:defRPr sz="1800"/>
            </a:lvl1pPr>
            <a:lvl2pPr>
              <a:lnSpc>
                <a:spcPct val="100000"/>
              </a:lnSpc>
              <a:defRPr sz="1600"/>
            </a:lvl2pPr>
            <a:lvl3pPr>
              <a:lnSpc>
                <a:spcPct val="100000"/>
              </a:lnSpc>
              <a:defRPr sz="1400"/>
            </a:lvl3pPr>
            <a:lvl4pPr>
              <a:lnSpc>
                <a:spcPct val="100000"/>
              </a:lnSpc>
              <a:defRPr sz="1200"/>
            </a:lvl4pPr>
            <a:lvl5pPr>
              <a:lnSpc>
                <a:spcPct val="100000"/>
              </a:lnSpc>
              <a:defRPr sz="12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Slide Number Placeholder 5">
            <a:extLst>
              <a:ext uri="{FF2B5EF4-FFF2-40B4-BE49-F238E27FC236}">
                <a16:creationId xmlns:a16="http://schemas.microsoft.com/office/drawing/2014/main" xmlns="" id="{2C89B828-B338-413C-B008-0A8566F4881D}"/>
              </a:ext>
            </a:extLst>
          </p:cNvPr>
          <p:cNvSpPr>
            <a:spLocks noGrp="1"/>
          </p:cNvSpPr>
          <p:nvPr>
            <p:ph type="sldNum" sz="quarter" idx="12"/>
          </p:nvPr>
        </p:nvSpPr>
        <p:spPr>
          <a:xfrm>
            <a:off x="6814039" y="6463210"/>
            <a:ext cx="2057400" cy="249385"/>
          </a:xfrm>
        </p:spPr>
        <p:txBody>
          <a:bodyPr/>
          <a:lstStyle>
            <a:lvl1pPr algn="r">
              <a:defRPr sz="900">
                <a:solidFill>
                  <a:schemeClr val="accent3"/>
                </a:solidFill>
              </a:defRPr>
            </a:lvl1pPr>
          </a:lstStyle>
          <a:p>
            <a:fld id="{48BB047D-A6CD-43AB-96F0-683C726B586B}" type="slidenum">
              <a:rPr lang="en-US" smtClean="0">
                <a:solidFill>
                  <a:srgbClr val="7F7F7F"/>
                </a:solidFill>
              </a:rPr>
              <a:pPr/>
              <a:t>‹#›</a:t>
            </a:fld>
            <a:endParaRPr lang="en-US" dirty="0">
              <a:solidFill>
                <a:srgbClr val="7F7F7F"/>
              </a:solidFill>
            </a:endParaRPr>
          </a:p>
        </p:txBody>
      </p:sp>
      <p:sp>
        <p:nvSpPr>
          <p:cNvPr id="8" name="Content Placeholder 16">
            <a:extLst>
              <a:ext uri="{FF2B5EF4-FFF2-40B4-BE49-F238E27FC236}">
                <a16:creationId xmlns:a16="http://schemas.microsoft.com/office/drawing/2014/main" xmlns="" id="{6AEAE6ED-58FA-4039-939A-E4032520CB3C}"/>
              </a:ext>
            </a:extLst>
          </p:cNvPr>
          <p:cNvSpPr>
            <a:spLocks noGrp="1"/>
          </p:cNvSpPr>
          <p:nvPr>
            <p:ph sz="quarter" idx="14" hasCustomPrompt="1"/>
          </p:nvPr>
        </p:nvSpPr>
        <p:spPr>
          <a:xfrm>
            <a:off x="272563" y="6462715"/>
            <a:ext cx="1696640" cy="249237"/>
          </a:xfrm>
        </p:spPr>
        <p:txBody>
          <a:bodyPr>
            <a:noAutofit/>
          </a:bodyPr>
          <a:lstStyle>
            <a:lvl1pPr marL="0" indent="0">
              <a:buNone/>
              <a:defRPr sz="1400" b="1" cap="all" baseline="0">
                <a:solidFill>
                  <a:schemeClr val="accent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a:t>Your company name</a:t>
            </a:r>
          </a:p>
        </p:txBody>
      </p:sp>
      <p:sp>
        <p:nvSpPr>
          <p:cNvPr id="10" name="Picture Placeholder 9">
            <a:extLst>
              <a:ext uri="{FF2B5EF4-FFF2-40B4-BE49-F238E27FC236}">
                <a16:creationId xmlns:a16="http://schemas.microsoft.com/office/drawing/2014/main" xmlns="" id="{4502AABE-45EB-48A5-AD25-47BD8B79DF61}"/>
              </a:ext>
            </a:extLst>
          </p:cNvPr>
          <p:cNvSpPr>
            <a:spLocks noGrp="1"/>
          </p:cNvSpPr>
          <p:nvPr>
            <p:ph type="pic" sz="quarter" idx="15"/>
          </p:nvPr>
        </p:nvSpPr>
        <p:spPr>
          <a:xfrm>
            <a:off x="4439818" y="1"/>
            <a:ext cx="2572807" cy="4091942"/>
          </a:xfrm>
          <a:solidFill>
            <a:schemeClr val="bg1">
              <a:lumMod val="85000"/>
            </a:schemeClr>
          </a:solidFill>
        </p:spPr>
        <p:txBody>
          <a:bodyPr anchor="ctr"/>
          <a:lstStyle>
            <a:lvl1pPr marL="0" indent="0" algn="ctr">
              <a:buNone/>
              <a:defRPr/>
            </a:lvl1pPr>
          </a:lstStyle>
          <a:p>
            <a:r>
              <a:rPr lang="en-US" noProof="0"/>
              <a:t>Click icon to add picture</a:t>
            </a:r>
            <a:endParaRPr lang="en-US" noProof="0" dirty="0"/>
          </a:p>
        </p:txBody>
      </p:sp>
      <p:cxnSp>
        <p:nvCxnSpPr>
          <p:cNvPr id="11" name="Straight Connector 10">
            <a:extLst>
              <a:ext uri="{FF2B5EF4-FFF2-40B4-BE49-F238E27FC236}">
                <a16:creationId xmlns:a16="http://schemas.microsoft.com/office/drawing/2014/main" xmlns="" id="{8888A4FD-81F4-4588-9E6D-70E57577D8BF}"/>
              </a:ext>
            </a:extLst>
          </p:cNvPr>
          <p:cNvCxnSpPr>
            <a:cxnSpLocks/>
          </p:cNvCxnSpPr>
          <p:nvPr userDrawn="1"/>
        </p:nvCxnSpPr>
        <p:spPr>
          <a:xfrm>
            <a:off x="-18040" y="2286312"/>
            <a:ext cx="1288373"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xmlns="" id="{4CF1D2ED-7B25-4251-BF07-47FBAA534810}"/>
              </a:ext>
            </a:extLst>
          </p:cNvPr>
          <p:cNvGrpSpPr/>
          <p:nvPr userDrawn="1"/>
        </p:nvGrpSpPr>
        <p:grpSpPr>
          <a:xfrm>
            <a:off x="272563" y="421048"/>
            <a:ext cx="561599" cy="134113"/>
            <a:chOff x="4827813" y="2534636"/>
            <a:chExt cx="996651" cy="178504"/>
          </a:xfrm>
        </p:grpSpPr>
        <p:sp>
          <p:nvSpPr>
            <p:cNvPr id="13" name="Oval 12">
              <a:extLst>
                <a:ext uri="{FF2B5EF4-FFF2-40B4-BE49-F238E27FC236}">
                  <a16:creationId xmlns:a16="http://schemas.microsoft.com/office/drawing/2014/main" xmlns="" id="{E397537E-DF51-4990-9447-2DAE98ABC683}"/>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Oval 13">
              <a:extLst>
                <a:ext uri="{FF2B5EF4-FFF2-40B4-BE49-F238E27FC236}">
                  <a16:creationId xmlns:a16="http://schemas.microsoft.com/office/drawing/2014/main" xmlns="" id="{3E99CAB5-81F4-4EA8-8B36-4A70C59861FD}"/>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Oval 14">
              <a:extLst>
                <a:ext uri="{FF2B5EF4-FFF2-40B4-BE49-F238E27FC236}">
                  <a16:creationId xmlns:a16="http://schemas.microsoft.com/office/drawing/2014/main" xmlns="" id="{16AADF9A-A507-4453-8CE3-3F78BB303FA4}"/>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sp>
          <p:nvSpPr>
            <p:cNvPr id="16" name="Oval 15">
              <a:extLst>
                <a:ext uri="{FF2B5EF4-FFF2-40B4-BE49-F238E27FC236}">
                  <a16:creationId xmlns:a16="http://schemas.microsoft.com/office/drawing/2014/main" xmlns="" id="{C33AA69F-C4B8-479C-9F0F-69C184D0611F}"/>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grpSp>
      <p:sp>
        <p:nvSpPr>
          <p:cNvPr id="17" name="Oval 16">
            <a:extLst>
              <a:ext uri="{FF2B5EF4-FFF2-40B4-BE49-F238E27FC236}">
                <a16:creationId xmlns:a16="http://schemas.microsoft.com/office/drawing/2014/main" xmlns="" id="{8725921A-0ED5-431E-899C-28A6920B5029}"/>
              </a:ext>
            </a:extLst>
          </p:cNvPr>
          <p:cNvSpPr/>
          <p:nvPr userDrawn="1"/>
        </p:nvSpPr>
        <p:spPr>
          <a:xfrm>
            <a:off x="3456121" y="4718684"/>
            <a:ext cx="2473779"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8" name="Oval 17">
            <a:extLst>
              <a:ext uri="{FF2B5EF4-FFF2-40B4-BE49-F238E27FC236}">
                <a16:creationId xmlns:a16="http://schemas.microsoft.com/office/drawing/2014/main" xmlns="" id="{EE8B169A-8A2F-4425-A9A1-1B828428B434}"/>
              </a:ext>
            </a:extLst>
          </p:cNvPr>
          <p:cNvSpPr/>
          <p:nvPr userDrawn="1"/>
        </p:nvSpPr>
        <p:spPr>
          <a:xfrm>
            <a:off x="3217315" y="4494280"/>
            <a:ext cx="951140"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20" name="Straight Connector 19">
            <a:extLst>
              <a:ext uri="{FF2B5EF4-FFF2-40B4-BE49-F238E27FC236}">
                <a16:creationId xmlns:a16="http://schemas.microsoft.com/office/drawing/2014/main" xmlns="" id="{43B45974-F6C7-40D3-9399-E05FA19C565E}"/>
              </a:ext>
            </a:extLst>
          </p:cNvPr>
          <p:cNvCxnSpPr>
            <a:cxnSpLocks/>
          </p:cNvCxnSpPr>
          <p:nvPr userDrawn="1"/>
        </p:nvCxnSpPr>
        <p:spPr>
          <a:xfrm>
            <a:off x="1353561" y="2286312"/>
            <a:ext cx="409300"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Picture Placeholder 9">
            <a:extLst>
              <a:ext uri="{FF2B5EF4-FFF2-40B4-BE49-F238E27FC236}">
                <a16:creationId xmlns:a16="http://schemas.microsoft.com/office/drawing/2014/main" xmlns="" id="{63A2A33D-4D91-454D-A35B-6DA97069EC3F}"/>
              </a:ext>
            </a:extLst>
          </p:cNvPr>
          <p:cNvSpPr>
            <a:spLocks noGrp="1"/>
          </p:cNvSpPr>
          <p:nvPr>
            <p:ph type="pic" sz="quarter" idx="16"/>
          </p:nvPr>
        </p:nvSpPr>
        <p:spPr>
          <a:xfrm>
            <a:off x="7156641" y="555160"/>
            <a:ext cx="1987360" cy="4298197"/>
          </a:xfrm>
          <a:solidFill>
            <a:schemeClr val="bg1">
              <a:lumMod val="85000"/>
            </a:schemeClr>
          </a:solidFill>
        </p:spPr>
        <p:txBody>
          <a:bodyPr anchor="ctr"/>
          <a:lstStyle>
            <a:lvl1pPr marL="0" indent="0" algn="ctr">
              <a:buNone/>
              <a:defRPr/>
            </a:lvl1pPr>
          </a:lstStyle>
          <a:p>
            <a:r>
              <a:rPr lang="en-US" noProof="0"/>
              <a:t>Click icon to add picture</a:t>
            </a:r>
            <a:endParaRPr lang="en-US" noProof="0" dirty="0"/>
          </a:p>
        </p:txBody>
      </p:sp>
      <p:sp>
        <p:nvSpPr>
          <p:cNvPr id="21" name="Picture Placeholder 9">
            <a:extLst>
              <a:ext uri="{FF2B5EF4-FFF2-40B4-BE49-F238E27FC236}">
                <a16:creationId xmlns:a16="http://schemas.microsoft.com/office/drawing/2014/main" xmlns="" id="{7EC67FB7-777C-473E-95B8-585AA8E66406}"/>
              </a:ext>
            </a:extLst>
          </p:cNvPr>
          <p:cNvSpPr>
            <a:spLocks noGrp="1"/>
          </p:cNvSpPr>
          <p:nvPr>
            <p:ph type="pic" sz="quarter" idx="17"/>
          </p:nvPr>
        </p:nvSpPr>
        <p:spPr>
          <a:xfrm>
            <a:off x="4439818" y="4289112"/>
            <a:ext cx="2572805" cy="1672075"/>
          </a:xfrm>
          <a:solidFill>
            <a:schemeClr val="bg1">
              <a:lumMod val="85000"/>
            </a:schemeClr>
          </a:solidFill>
        </p:spPr>
        <p:txBody>
          <a:bodyPr anchor="ctr"/>
          <a:lstStyle>
            <a:lvl1pPr marL="0" indent="0" algn="ctr">
              <a:buNone/>
              <a:defRPr/>
            </a:lvl1pPr>
          </a:lstStyle>
          <a:p>
            <a:r>
              <a:rPr lang="en-US" noProof="0"/>
              <a:t>Click icon to add picture</a:t>
            </a:r>
            <a:endParaRPr lang="en-US" noProof="0" dirty="0"/>
          </a:p>
        </p:txBody>
      </p:sp>
    </p:spTree>
    <p:extLst>
      <p:ext uri="{BB962C8B-B14F-4D97-AF65-F5344CB8AC3E}">
        <p14:creationId xmlns:p14="http://schemas.microsoft.com/office/powerpoint/2010/main" val="355188550"/>
      </p:ext>
    </p:extLst>
  </p:cSld>
  <p:clrMapOvr>
    <a:masterClrMapping/>
  </p:clrMapOvr>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Half Image Horizont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D44E22-137C-4913-A29E-04F82EA87867}"/>
              </a:ext>
            </a:extLst>
          </p:cNvPr>
          <p:cNvSpPr>
            <a:spLocks noGrp="1"/>
          </p:cNvSpPr>
          <p:nvPr>
            <p:ph type="title" hasCustomPrompt="1"/>
          </p:nvPr>
        </p:nvSpPr>
        <p:spPr>
          <a:xfrm>
            <a:off x="623890" y="3794664"/>
            <a:ext cx="7886700" cy="823232"/>
          </a:xfrm>
        </p:spPr>
        <p:txBody>
          <a:bodyPr vert="horz" lIns="91440" tIns="45720" rIns="91440" bIns="45720" rtlCol="0" anchor="b">
            <a:noAutofit/>
          </a:bodyPr>
          <a:lstStyle>
            <a:lvl1pPr algn="ctr">
              <a:defRPr lang="en-IN" sz="3600" b="1" cap="all" baseline="0"/>
            </a:lvl1pPr>
          </a:lstStyle>
          <a:p>
            <a:pPr lvl="0"/>
            <a:r>
              <a:rPr lang="en-US" noProof="0"/>
              <a:t>TITLE HERE</a:t>
            </a:r>
          </a:p>
        </p:txBody>
      </p:sp>
      <p:sp>
        <p:nvSpPr>
          <p:cNvPr id="3" name="Text Placeholder 2">
            <a:extLst>
              <a:ext uri="{FF2B5EF4-FFF2-40B4-BE49-F238E27FC236}">
                <a16:creationId xmlns:a16="http://schemas.microsoft.com/office/drawing/2014/main" xmlns="" id="{6E8BFC94-FFEC-4290-AC27-760323F21BA3}"/>
              </a:ext>
            </a:extLst>
          </p:cNvPr>
          <p:cNvSpPr>
            <a:spLocks noGrp="1"/>
          </p:cNvSpPr>
          <p:nvPr>
            <p:ph type="body" idx="1" hasCustomPrompt="1"/>
          </p:nvPr>
        </p:nvSpPr>
        <p:spPr>
          <a:xfrm>
            <a:off x="623890" y="4839694"/>
            <a:ext cx="7886700" cy="1305379"/>
          </a:xfrm>
        </p:spPr>
        <p:txBody>
          <a:bodyPr vert="horz" lIns="91440" tIns="45720" rIns="91440" bIns="45720" rtlCol="0">
            <a:noAutofit/>
          </a:bodyPr>
          <a:lstStyle>
            <a:lvl1pPr marL="0" indent="0" algn="ctr">
              <a:lnSpc>
                <a:spcPct val="100000"/>
              </a:lnSpc>
              <a:buNone/>
              <a:defRPr lang="en-US" sz="1800" b="0" cap="none" baseline="0" dirty="0" smtClean="0"/>
            </a:lvl1pPr>
          </a:lstStyle>
          <a:p>
            <a:pPr marL="228600" lvl="0" indent="-228600"/>
            <a:r>
              <a:rPr lang="en-US" noProof="0"/>
              <a:t>Edit Master text styles</a:t>
            </a:r>
          </a:p>
        </p:txBody>
      </p:sp>
      <p:sp>
        <p:nvSpPr>
          <p:cNvPr id="6" name="Slide Number Placeholder 5">
            <a:extLst>
              <a:ext uri="{FF2B5EF4-FFF2-40B4-BE49-F238E27FC236}">
                <a16:creationId xmlns:a16="http://schemas.microsoft.com/office/drawing/2014/main" xmlns="" id="{B44139FA-A83B-432B-9C7C-26634F4630E6}"/>
              </a:ext>
            </a:extLst>
          </p:cNvPr>
          <p:cNvSpPr>
            <a:spLocks noGrp="1"/>
          </p:cNvSpPr>
          <p:nvPr>
            <p:ph type="sldNum" sz="quarter" idx="12"/>
          </p:nvPr>
        </p:nvSpPr>
        <p:spPr>
          <a:xfrm>
            <a:off x="6814039" y="6463210"/>
            <a:ext cx="2057400" cy="249385"/>
          </a:xfrm>
        </p:spPr>
        <p:txBody>
          <a:bodyPr/>
          <a:lstStyle>
            <a:lvl1pPr algn="r">
              <a:defRPr sz="900">
                <a:solidFill>
                  <a:schemeClr val="accent3"/>
                </a:solidFill>
              </a:defRPr>
            </a:lvl1pPr>
          </a:lstStyle>
          <a:p>
            <a:fld id="{48BB047D-A6CD-43AB-96F0-683C726B586B}" type="slidenum">
              <a:rPr lang="en-US" smtClean="0">
                <a:solidFill>
                  <a:srgbClr val="7F7F7F"/>
                </a:solidFill>
              </a:rPr>
              <a:pPr/>
              <a:t>‹#›</a:t>
            </a:fld>
            <a:endParaRPr lang="en-US" dirty="0">
              <a:solidFill>
                <a:srgbClr val="7F7F7F"/>
              </a:solidFill>
            </a:endParaRPr>
          </a:p>
        </p:txBody>
      </p:sp>
      <p:sp>
        <p:nvSpPr>
          <p:cNvPr id="14" name="Picture Placeholder 13">
            <a:extLst>
              <a:ext uri="{FF2B5EF4-FFF2-40B4-BE49-F238E27FC236}">
                <a16:creationId xmlns:a16="http://schemas.microsoft.com/office/drawing/2014/main" xmlns="" id="{A7389277-B3D3-4AEE-8BE0-0559A7396981}"/>
              </a:ext>
            </a:extLst>
          </p:cNvPr>
          <p:cNvSpPr>
            <a:spLocks noGrp="1"/>
          </p:cNvSpPr>
          <p:nvPr>
            <p:ph type="pic" sz="quarter" idx="13"/>
          </p:nvPr>
        </p:nvSpPr>
        <p:spPr>
          <a:xfrm>
            <a:off x="0" y="0"/>
            <a:ext cx="9144000" cy="3713018"/>
          </a:xfrm>
          <a:solidFill>
            <a:schemeClr val="bg1">
              <a:lumMod val="85000"/>
            </a:schemeClr>
          </a:solidFill>
        </p:spPr>
        <p:txBody>
          <a:bodyPr anchor="ctr">
            <a:normAutofit/>
          </a:bodyPr>
          <a:lstStyle>
            <a:lvl1pPr marL="0" indent="0" algn="ctr">
              <a:buNone/>
              <a:defRPr sz="2000"/>
            </a:lvl1pPr>
          </a:lstStyle>
          <a:p>
            <a:r>
              <a:rPr lang="en-US" noProof="0"/>
              <a:t>Click icon to add picture</a:t>
            </a:r>
            <a:endParaRPr lang="en-US" noProof="0" dirty="0"/>
          </a:p>
        </p:txBody>
      </p:sp>
      <p:cxnSp>
        <p:nvCxnSpPr>
          <p:cNvPr id="7" name="Straight Connector 6">
            <a:extLst>
              <a:ext uri="{FF2B5EF4-FFF2-40B4-BE49-F238E27FC236}">
                <a16:creationId xmlns:a16="http://schemas.microsoft.com/office/drawing/2014/main" xmlns="" id="{D93E40EC-FFAE-4BC0-932E-60CC9A1785C0}"/>
              </a:ext>
            </a:extLst>
          </p:cNvPr>
          <p:cNvCxnSpPr>
            <a:cxnSpLocks/>
          </p:cNvCxnSpPr>
          <p:nvPr userDrawn="1"/>
        </p:nvCxnSpPr>
        <p:spPr>
          <a:xfrm>
            <a:off x="4013770" y="3748188"/>
            <a:ext cx="1116465" cy="0"/>
          </a:xfrm>
          <a:prstGeom prst="line">
            <a:avLst/>
          </a:prstGeom>
          <a:ln w="139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Content Placeholder 16">
            <a:extLst>
              <a:ext uri="{FF2B5EF4-FFF2-40B4-BE49-F238E27FC236}">
                <a16:creationId xmlns:a16="http://schemas.microsoft.com/office/drawing/2014/main" xmlns="" id="{B34A1799-63F2-4B23-A188-7BAB23FB821F}"/>
              </a:ext>
            </a:extLst>
          </p:cNvPr>
          <p:cNvSpPr>
            <a:spLocks noGrp="1"/>
          </p:cNvSpPr>
          <p:nvPr>
            <p:ph sz="quarter" idx="14" hasCustomPrompt="1"/>
          </p:nvPr>
        </p:nvSpPr>
        <p:spPr>
          <a:xfrm>
            <a:off x="272563" y="6462715"/>
            <a:ext cx="1696640" cy="249237"/>
          </a:xfrm>
        </p:spPr>
        <p:txBody>
          <a:bodyPr>
            <a:noAutofit/>
          </a:bodyPr>
          <a:lstStyle>
            <a:lvl1pPr marL="0" indent="0">
              <a:buNone/>
              <a:defRPr sz="1400" b="1" cap="all" baseline="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a:t>Your company name</a:t>
            </a:r>
          </a:p>
        </p:txBody>
      </p:sp>
      <p:grpSp>
        <p:nvGrpSpPr>
          <p:cNvPr id="18" name="Group 17">
            <a:extLst>
              <a:ext uri="{FF2B5EF4-FFF2-40B4-BE49-F238E27FC236}">
                <a16:creationId xmlns:a16="http://schemas.microsoft.com/office/drawing/2014/main" xmlns="" id="{65844635-8274-49B1-BBEC-354A0872E526}"/>
              </a:ext>
            </a:extLst>
          </p:cNvPr>
          <p:cNvGrpSpPr/>
          <p:nvPr userDrawn="1"/>
        </p:nvGrpSpPr>
        <p:grpSpPr>
          <a:xfrm>
            <a:off x="4291203" y="4594682"/>
            <a:ext cx="561599" cy="134113"/>
            <a:chOff x="4827813" y="2534636"/>
            <a:chExt cx="996651" cy="178504"/>
          </a:xfrm>
        </p:grpSpPr>
        <p:sp>
          <p:nvSpPr>
            <p:cNvPr id="19" name="Oval 18">
              <a:extLst>
                <a:ext uri="{FF2B5EF4-FFF2-40B4-BE49-F238E27FC236}">
                  <a16:creationId xmlns:a16="http://schemas.microsoft.com/office/drawing/2014/main" xmlns="" id="{9754643C-5B30-4FC2-BFAC-4FD007AC9EC7}"/>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Oval 19">
              <a:extLst>
                <a:ext uri="{FF2B5EF4-FFF2-40B4-BE49-F238E27FC236}">
                  <a16:creationId xmlns:a16="http://schemas.microsoft.com/office/drawing/2014/main" xmlns="" id="{23FDDB55-6BA5-4489-9E37-4A76254A5CD7}"/>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Oval 20">
              <a:extLst>
                <a:ext uri="{FF2B5EF4-FFF2-40B4-BE49-F238E27FC236}">
                  <a16:creationId xmlns:a16="http://schemas.microsoft.com/office/drawing/2014/main" xmlns="" id="{DA023CF8-2471-40A5-B2EF-E9BF4DF2C0E1}"/>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sp>
          <p:nvSpPr>
            <p:cNvPr id="22" name="Oval 21">
              <a:extLst>
                <a:ext uri="{FF2B5EF4-FFF2-40B4-BE49-F238E27FC236}">
                  <a16:creationId xmlns:a16="http://schemas.microsoft.com/office/drawing/2014/main" xmlns="" id="{F9B0428F-5D1A-4CD3-BDA2-9CA7F5141455}"/>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grpSp>
    </p:spTree>
    <p:extLst>
      <p:ext uri="{BB962C8B-B14F-4D97-AF65-F5344CB8AC3E}">
        <p14:creationId xmlns:p14="http://schemas.microsoft.com/office/powerpoint/2010/main" val="3664695844"/>
      </p:ext>
    </p:extLst>
  </p:cSld>
  <p:clrMapOvr>
    <a:masterClrMapping/>
  </p:clrMapOvr>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mp; Conten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2237E7-A574-47D2-9624-D12F47560519}"/>
              </a:ext>
            </a:extLst>
          </p:cNvPr>
          <p:cNvSpPr>
            <a:spLocks noGrp="1"/>
          </p:cNvSpPr>
          <p:nvPr>
            <p:ph type="title" hasCustomPrompt="1"/>
          </p:nvPr>
        </p:nvSpPr>
        <p:spPr>
          <a:xfrm>
            <a:off x="272563" y="246187"/>
            <a:ext cx="2404696" cy="1037492"/>
          </a:xfrm>
        </p:spPr>
        <p:txBody>
          <a:bodyPr lIns="0" tIns="0" rIns="0" bIns="0" anchor="b">
            <a:noAutofit/>
          </a:bodyPr>
          <a:lstStyle>
            <a:lvl1pPr>
              <a:defRPr sz="3200" b="1" cap="all" baseline="0"/>
            </a:lvl1pPr>
          </a:lstStyle>
          <a:p>
            <a:r>
              <a:rPr lang="en-US" noProof="0"/>
              <a:t>Title here</a:t>
            </a:r>
          </a:p>
        </p:txBody>
      </p:sp>
      <p:sp>
        <p:nvSpPr>
          <p:cNvPr id="3" name="Text Placeholder 2">
            <a:extLst>
              <a:ext uri="{FF2B5EF4-FFF2-40B4-BE49-F238E27FC236}">
                <a16:creationId xmlns:a16="http://schemas.microsoft.com/office/drawing/2014/main" xmlns="" id="{712D9B6D-CE43-4FB1-87C0-D3565E730242}"/>
              </a:ext>
            </a:extLst>
          </p:cNvPr>
          <p:cNvSpPr>
            <a:spLocks noGrp="1"/>
          </p:cNvSpPr>
          <p:nvPr>
            <p:ph type="body" idx="1" hasCustomPrompt="1"/>
          </p:nvPr>
        </p:nvSpPr>
        <p:spPr>
          <a:xfrm>
            <a:off x="3060741" y="2426277"/>
            <a:ext cx="2256327" cy="601087"/>
          </a:xfrm>
        </p:spPr>
        <p:txBody>
          <a:bodyPr lIns="0" tIns="0" rIns="0" bIns="0" anchor="b">
            <a:noAutofit/>
          </a:bodyPr>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4" name="Content Placeholder 3">
            <a:extLst>
              <a:ext uri="{FF2B5EF4-FFF2-40B4-BE49-F238E27FC236}">
                <a16:creationId xmlns:a16="http://schemas.microsoft.com/office/drawing/2014/main" xmlns="" id="{249D73CD-EB11-4ED6-80CF-B68320D57E91}"/>
              </a:ext>
            </a:extLst>
          </p:cNvPr>
          <p:cNvSpPr>
            <a:spLocks noGrp="1"/>
          </p:cNvSpPr>
          <p:nvPr>
            <p:ph sz="half" idx="2" hasCustomPrompt="1"/>
          </p:nvPr>
        </p:nvSpPr>
        <p:spPr>
          <a:xfrm>
            <a:off x="3060741" y="3097704"/>
            <a:ext cx="2256327" cy="3091961"/>
          </a:xfrm>
        </p:spPr>
        <p:txBody>
          <a:bodyPr lIns="0" tIns="0" rIns="0" bIns="0">
            <a:noAutofit/>
          </a:bodyPr>
          <a:lstStyle>
            <a:lvl1pPr>
              <a:defRPr sz="1600"/>
            </a:lvl1pPr>
            <a:lvl2pPr>
              <a:defRPr sz="1400"/>
            </a:lvl2pPr>
            <a:lvl3pPr>
              <a:defRPr sz="1200"/>
            </a:lvl3pPr>
            <a:lvl4pPr>
              <a:defRPr sz="1100"/>
            </a:lvl4pPr>
            <a:lvl5pPr>
              <a:defRPr sz="11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Slide Number Placeholder 5">
            <a:extLst>
              <a:ext uri="{FF2B5EF4-FFF2-40B4-BE49-F238E27FC236}">
                <a16:creationId xmlns:a16="http://schemas.microsoft.com/office/drawing/2014/main" xmlns="" id="{99564622-96D9-48C4-BB60-87F3F7C8E122}"/>
              </a:ext>
            </a:extLst>
          </p:cNvPr>
          <p:cNvSpPr>
            <a:spLocks noGrp="1"/>
          </p:cNvSpPr>
          <p:nvPr>
            <p:ph type="sldNum" sz="quarter" idx="12"/>
          </p:nvPr>
        </p:nvSpPr>
        <p:spPr>
          <a:xfrm>
            <a:off x="6814039" y="6463210"/>
            <a:ext cx="2057400" cy="249385"/>
          </a:xfrm>
        </p:spPr>
        <p:txBody>
          <a:bodyPr/>
          <a:lstStyle>
            <a:lvl1pPr algn="r">
              <a:defRPr sz="900">
                <a:solidFill>
                  <a:schemeClr val="accent3"/>
                </a:solidFill>
              </a:defRPr>
            </a:lvl1pPr>
          </a:lstStyle>
          <a:p>
            <a:fld id="{48BB047D-A6CD-43AB-96F0-683C726B586B}" type="slidenum">
              <a:rPr lang="en-US" smtClean="0">
                <a:solidFill>
                  <a:srgbClr val="7F7F7F"/>
                </a:solidFill>
              </a:rPr>
              <a:pPr/>
              <a:t>‹#›</a:t>
            </a:fld>
            <a:endParaRPr lang="en-US" dirty="0">
              <a:solidFill>
                <a:srgbClr val="7F7F7F"/>
              </a:solidFill>
            </a:endParaRPr>
          </a:p>
        </p:txBody>
      </p:sp>
      <p:sp>
        <p:nvSpPr>
          <p:cNvPr id="11" name="Content Placeholder 16">
            <a:extLst>
              <a:ext uri="{FF2B5EF4-FFF2-40B4-BE49-F238E27FC236}">
                <a16:creationId xmlns:a16="http://schemas.microsoft.com/office/drawing/2014/main" xmlns="" id="{57889B18-CC7E-47A7-B83B-45D7871D298A}"/>
              </a:ext>
            </a:extLst>
          </p:cNvPr>
          <p:cNvSpPr>
            <a:spLocks noGrp="1"/>
          </p:cNvSpPr>
          <p:nvPr>
            <p:ph sz="quarter" idx="14" hasCustomPrompt="1"/>
          </p:nvPr>
        </p:nvSpPr>
        <p:spPr>
          <a:xfrm>
            <a:off x="272563" y="6462715"/>
            <a:ext cx="1696640" cy="249237"/>
          </a:xfrm>
        </p:spPr>
        <p:txBody>
          <a:bodyPr>
            <a:noAutofit/>
          </a:bodyPr>
          <a:lstStyle>
            <a:lvl1pPr marL="0" indent="0">
              <a:buNone/>
              <a:defRPr sz="1400" b="1" cap="all" baseline="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a:t>Your company name</a:t>
            </a:r>
          </a:p>
        </p:txBody>
      </p:sp>
      <p:grpSp>
        <p:nvGrpSpPr>
          <p:cNvPr id="6" name="Group 5">
            <a:extLst>
              <a:ext uri="{FF2B5EF4-FFF2-40B4-BE49-F238E27FC236}">
                <a16:creationId xmlns:a16="http://schemas.microsoft.com/office/drawing/2014/main" xmlns="" id="{A6A27954-3A0E-430B-AD48-05A3F3278D70}"/>
              </a:ext>
            </a:extLst>
          </p:cNvPr>
          <p:cNvGrpSpPr/>
          <p:nvPr userDrawn="1"/>
        </p:nvGrpSpPr>
        <p:grpSpPr>
          <a:xfrm>
            <a:off x="-18041" y="1452567"/>
            <a:ext cx="2538920" cy="134113"/>
            <a:chOff x="-24055" y="1452565"/>
            <a:chExt cx="2374534" cy="0"/>
          </a:xfrm>
        </p:grpSpPr>
        <p:cxnSp>
          <p:nvCxnSpPr>
            <p:cNvPr id="12" name="Straight Connector 11">
              <a:extLst>
                <a:ext uri="{FF2B5EF4-FFF2-40B4-BE49-F238E27FC236}">
                  <a16:creationId xmlns:a16="http://schemas.microsoft.com/office/drawing/2014/main" xmlns="" id="{D9C089FD-3BC7-434F-810A-04F78AFC84D2}"/>
                </a:ext>
              </a:extLst>
            </p:cNvPr>
            <p:cNvCxnSpPr>
              <a:cxnSpLocks/>
            </p:cNvCxnSpPr>
            <p:nvPr userDrawn="1"/>
          </p:nvCxnSpPr>
          <p:spPr>
            <a:xfrm>
              <a:off x="-24055" y="1452565"/>
              <a:ext cx="171783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EF7AC837-D78F-424C-9FDC-C3A445A5E0B6}"/>
                </a:ext>
              </a:extLst>
            </p:cNvPr>
            <p:cNvCxnSpPr>
              <a:cxnSpLocks/>
            </p:cNvCxnSpPr>
            <p:nvPr userDrawn="1"/>
          </p:nvCxnSpPr>
          <p:spPr>
            <a:xfrm>
              <a:off x="1804745" y="1452565"/>
              <a:ext cx="54573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22" name="Straight Connector 21">
            <a:extLst>
              <a:ext uri="{FF2B5EF4-FFF2-40B4-BE49-F238E27FC236}">
                <a16:creationId xmlns:a16="http://schemas.microsoft.com/office/drawing/2014/main" xmlns="" id="{6831C4EF-58CF-4AEC-9F81-CB38D946A457}"/>
              </a:ext>
            </a:extLst>
          </p:cNvPr>
          <p:cNvCxnSpPr>
            <a:cxnSpLocks/>
          </p:cNvCxnSpPr>
          <p:nvPr userDrawn="1"/>
        </p:nvCxnSpPr>
        <p:spPr>
          <a:xfrm flipV="1">
            <a:off x="2729619" y="421048"/>
            <a:ext cx="0" cy="5768619"/>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Text Placeholder 2">
            <a:extLst>
              <a:ext uri="{FF2B5EF4-FFF2-40B4-BE49-F238E27FC236}">
                <a16:creationId xmlns:a16="http://schemas.microsoft.com/office/drawing/2014/main" xmlns="" id="{A09F60F9-61AE-4464-B369-1CF86DB708DA}"/>
              </a:ext>
            </a:extLst>
          </p:cNvPr>
          <p:cNvSpPr>
            <a:spLocks noGrp="1"/>
          </p:cNvSpPr>
          <p:nvPr>
            <p:ph type="body" idx="15" hasCustomPrompt="1"/>
          </p:nvPr>
        </p:nvSpPr>
        <p:spPr>
          <a:xfrm>
            <a:off x="5902937" y="2426277"/>
            <a:ext cx="2256327" cy="601087"/>
          </a:xfrm>
        </p:spPr>
        <p:txBody>
          <a:bodyPr lIns="0" tIns="0" rIns="0" bIns="0" anchor="b">
            <a:noAutofit/>
          </a:bodyPr>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0" name="Content Placeholder 3">
            <a:extLst>
              <a:ext uri="{FF2B5EF4-FFF2-40B4-BE49-F238E27FC236}">
                <a16:creationId xmlns:a16="http://schemas.microsoft.com/office/drawing/2014/main" xmlns="" id="{124CEF01-2C7C-4568-8A45-5F5A058ECFC1}"/>
              </a:ext>
            </a:extLst>
          </p:cNvPr>
          <p:cNvSpPr>
            <a:spLocks noGrp="1"/>
          </p:cNvSpPr>
          <p:nvPr>
            <p:ph sz="half" idx="16" hasCustomPrompt="1"/>
          </p:nvPr>
        </p:nvSpPr>
        <p:spPr>
          <a:xfrm>
            <a:off x="5902937" y="3097704"/>
            <a:ext cx="2256327" cy="3091961"/>
          </a:xfrm>
        </p:spPr>
        <p:txBody>
          <a:bodyPr lIns="0" tIns="0" rIns="0" bIns="0">
            <a:noAutofit/>
          </a:bodyPr>
          <a:lstStyle>
            <a:lvl1pPr>
              <a:defRPr sz="1600"/>
            </a:lvl1pPr>
            <a:lvl2pPr>
              <a:defRPr sz="1400"/>
            </a:lvl2pPr>
            <a:lvl3pPr>
              <a:defRPr sz="1200"/>
            </a:lvl3pPr>
            <a:lvl4pPr>
              <a:defRPr sz="1100"/>
            </a:lvl4pPr>
            <a:lvl5pPr>
              <a:defRPr sz="11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 name="Picture Placeholder 8">
            <a:extLst>
              <a:ext uri="{FF2B5EF4-FFF2-40B4-BE49-F238E27FC236}">
                <a16:creationId xmlns:a16="http://schemas.microsoft.com/office/drawing/2014/main" xmlns="" id="{BAF86618-E012-4E70-91E3-A72E71C63E64}"/>
              </a:ext>
            </a:extLst>
          </p:cNvPr>
          <p:cNvSpPr>
            <a:spLocks noGrp="1"/>
          </p:cNvSpPr>
          <p:nvPr>
            <p:ph type="pic" sz="quarter" idx="18" hasCustomPrompt="1"/>
          </p:nvPr>
        </p:nvSpPr>
        <p:spPr>
          <a:xfrm>
            <a:off x="3060740" y="1676297"/>
            <a:ext cx="440949" cy="587932"/>
          </a:xfrm>
          <a:noFill/>
        </p:spPr>
        <p:txBody>
          <a:bodyPr anchor="ctr">
            <a:noAutofit/>
          </a:bodyPr>
          <a:lstStyle>
            <a:lvl1pPr marL="0" indent="0" algn="ctr">
              <a:buNone/>
              <a:defRPr sz="1400">
                <a:solidFill>
                  <a:schemeClr val="tx1"/>
                </a:solidFill>
              </a:defRPr>
            </a:lvl1pPr>
          </a:lstStyle>
          <a:p>
            <a:r>
              <a:rPr lang="en-US" noProof="0" dirty="0"/>
              <a:t>Icon Here</a:t>
            </a:r>
          </a:p>
        </p:txBody>
      </p:sp>
      <p:sp>
        <p:nvSpPr>
          <p:cNvPr id="24" name="Picture Placeholder 8">
            <a:extLst>
              <a:ext uri="{FF2B5EF4-FFF2-40B4-BE49-F238E27FC236}">
                <a16:creationId xmlns:a16="http://schemas.microsoft.com/office/drawing/2014/main" xmlns="" id="{4FF378B9-734E-4C43-836C-CB80566DDB15}"/>
              </a:ext>
            </a:extLst>
          </p:cNvPr>
          <p:cNvSpPr>
            <a:spLocks noGrp="1"/>
          </p:cNvSpPr>
          <p:nvPr>
            <p:ph type="pic" sz="quarter" idx="19" hasCustomPrompt="1"/>
          </p:nvPr>
        </p:nvSpPr>
        <p:spPr>
          <a:xfrm>
            <a:off x="5901006" y="1676297"/>
            <a:ext cx="440949" cy="587932"/>
          </a:xfrm>
          <a:noFill/>
        </p:spPr>
        <p:txBody>
          <a:bodyPr anchor="ctr">
            <a:noAutofit/>
          </a:bodyPr>
          <a:lstStyle>
            <a:lvl1pPr marL="0" indent="0" algn="ctr">
              <a:buNone/>
              <a:defRPr sz="1400">
                <a:solidFill>
                  <a:schemeClr val="tx1"/>
                </a:solidFill>
              </a:defRPr>
            </a:lvl1pPr>
          </a:lstStyle>
          <a:p>
            <a:r>
              <a:rPr lang="en-US" noProof="0" dirty="0"/>
              <a:t>Icon Here</a:t>
            </a:r>
          </a:p>
        </p:txBody>
      </p:sp>
      <p:sp>
        <p:nvSpPr>
          <p:cNvPr id="25" name="Oval 24">
            <a:extLst>
              <a:ext uri="{FF2B5EF4-FFF2-40B4-BE49-F238E27FC236}">
                <a16:creationId xmlns:a16="http://schemas.microsoft.com/office/drawing/2014/main" xmlns="" id="{3F366940-FB5E-4B76-8829-80C14F137B3A}"/>
              </a:ext>
            </a:extLst>
          </p:cNvPr>
          <p:cNvSpPr/>
          <p:nvPr userDrawn="1"/>
        </p:nvSpPr>
        <p:spPr>
          <a:xfrm>
            <a:off x="7688547" y="555159"/>
            <a:ext cx="2473779" cy="3298372"/>
          </a:xfrm>
          <a:prstGeom prst="ellipse">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6" name="Oval 25">
            <a:extLst>
              <a:ext uri="{FF2B5EF4-FFF2-40B4-BE49-F238E27FC236}">
                <a16:creationId xmlns:a16="http://schemas.microsoft.com/office/drawing/2014/main" xmlns="" id="{75486FFB-46EF-4E74-BFFF-7ED054DB0D9C}"/>
              </a:ext>
            </a:extLst>
          </p:cNvPr>
          <p:cNvSpPr/>
          <p:nvPr userDrawn="1"/>
        </p:nvSpPr>
        <p:spPr>
          <a:xfrm>
            <a:off x="7449741" y="330754"/>
            <a:ext cx="951140" cy="1268186"/>
          </a:xfrm>
          <a:prstGeom prst="ellipse">
            <a:avLst/>
          </a:prstGeom>
          <a:no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Text Placeholder 2">
            <a:extLst>
              <a:ext uri="{FF2B5EF4-FFF2-40B4-BE49-F238E27FC236}">
                <a16:creationId xmlns:a16="http://schemas.microsoft.com/office/drawing/2014/main" xmlns="" id="{76F2CCF2-293A-49CA-B2A9-134BB5DEF98E}"/>
              </a:ext>
            </a:extLst>
          </p:cNvPr>
          <p:cNvSpPr>
            <a:spLocks noGrp="1"/>
          </p:cNvSpPr>
          <p:nvPr>
            <p:ph type="body" idx="20" hasCustomPrompt="1"/>
          </p:nvPr>
        </p:nvSpPr>
        <p:spPr>
          <a:xfrm>
            <a:off x="3060742" y="480158"/>
            <a:ext cx="5208423" cy="823912"/>
          </a:xfrm>
        </p:spPr>
        <p:txBody>
          <a:bodyPr lIns="0" tIns="0" rIns="0" bIns="0" anchor="ctr">
            <a:no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grpSp>
        <p:nvGrpSpPr>
          <p:cNvPr id="27" name="Group 26">
            <a:extLst>
              <a:ext uri="{FF2B5EF4-FFF2-40B4-BE49-F238E27FC236}">
                <a16:creationId xmlns:a16="http://schemas.microsoft.com/office/drawing/2014/main" xmlns="" id="{6D35CCD2-B73F-944C-B572-7FBFC7DE22E4}"/>
              </a:ext>
            </a:extLst>
          </p:cNvPr>
          <p:cNvGrpSpPr/>
          <p:nvPr userDrawn="1"/>
        </p:nvGrpSpPr>
        <p:grpSpPr>
          <a:xfrm>
            <a:off x="272563" y="421048"/>
            <a:ext cx="561599" cy="134113"/>
            <a:chOff x="4827813" y="2534636"/>
            <a:chExt cx="996651" cy="178504"/>
          </a:xfrm>
        </p:grpSpPr>
        <p:sp>
          <p:nvSpPr>
            <p:cNvPr id="28" name="Oval 27">
              <a:extLst>
                <a:ext uri="{FF2B5EF4-FFF2-40B4-BE49-F238E27FC236}">
                  <a16:creationId xmlns:a16="http://schemas.microsoft.com/office/drawing/2014/main" xmlns="" id="{9D8F78D8-558F-3540-A5F4-B1AD8942B341}"/>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5" name="Oval 34">
              <a:extLst>
                <a:ext uri="{FF2B5EF4-FFF2-40B4-BE49-F238E27FC236}">
                  <a16:creationId xmlns:a16="http://schemas.microsoft.com/office/drawing/2014/main" xmlns="" id="{3F8F621A-F298-2B48-B7E0-8D9BEE8AA763}"/>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6" name="Oval 35">
              <a:extLst>
                <a:ext uri="{FF2B5EF4-FFF2-40B4-BE49-F238E27FC236}">
                  <a16:creationId xmlns:a16="http://schemas.microsoft.com/office/drawing/2014/main" xmlns="" id="{C17A3A3B-82AE-0A46-AE32-9B111F975BDB}"/>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sp>
          <p:nvSpPr>
            <p:cNvPr id="37" name="Oval 36">
              <a:extLst>
                <a:ext uri="{FF2B5EF4-FFF2-40B4-BE49-F238E27FC236}">
                  <a16:creationId xmlns:a16="http://schemas.microsoft.com/office/drawing/2014/main" xmlns="" id="{DF206CE3-6B94-C340-8BA3-A2A4E407E499}"/>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grpSp>
    </p:spTree>
    <p:extLst>
      <p:ext uri="{BB962C8B-B14F-4D97-AF65-F5344CB8AC3E}">
        <p14:creationId xmlns:p14="http://schemas.microsoft.com/office/powerpoint/2010/main" val="1338326494"/>
      </p:ext>
    </p:extLst>
  </p:cSld>
  <p:clrMapOvr>
    <a:masterClrMapping/>
  </p:clrMapOvr>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Half Image Vertical Purpl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xmlns="" id="{A7389277-B3D3-4AEE-8BE0-0559A7396981}"/>
              </a:ext>
            </a:extLst>
          </p:cNvPr>
          <p:cNvSpPr>
            <a:spLocks noGrp="1"/>
          </p:cNvSpPr>
          <p:nvPr>
            <p:ph type="pic" sz="quarter" idx="13"/>
          </p:nvPr>
        </p:nvSpPr>
        <p:spPr>
          <a:xfrm>
            <a:off x="3987369" y="0"/>
            <a:ext cx="5156633" cy="6858000"/>
          </a:xfrm>
          <a:solidFill>
            <a:schemeClr val="bg1">
              <a:lumMod val="85000"/>
            </a:schemeClr>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4" name="Rectangle 3">
            <a:extLst>
              <a:ext uri="{FF2B5EF4-FFF2-40B4-BE49-F238E27FC236}">
                <a16:creationId xmlns:a16="http://schemas.microsoft.com/office/drawing/2014/main" xmlns="" id="{9536DA47-61AF-4CF1-8DF3-3721934D13E3}"/>
              </a:ext>
            </a:extLst>
          </p:cNvPr>
          <p:cNvSpPr/>
          <p:nvPr userDrawn="1"/>
        </p:nvSpPr>
        <p:spPr>
          <a:xfrm>
            <a:off x="2" y="2"/>
            <a:ext cx="3987367"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Rectangle 4">
            <a:extLst>
              <a:ext uri="{FF2B5EF4-FFF2-40B4-BE49-F238E27FC236}">
                <a16:creationId xmlns:a16="http://schemas.microsoft.com/office/drawing/2014/main" xmlns="" id="{056FD760-FBDC-4410-A039-469F7931D3A3}"/>
              </a:ext>
            </a:extLst>
          </p:cNvPr>
          <p:cNvSpPr/>
          <p:nvPr userDrawn="1"/>
        </p:nvSpPr>
        <p:spPr>
          <a:xfrm>
            <a:off x="623888" y="1723295"/>
            <a:ext cx="3980435" cy="37455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a:extLst>
              <a:ext uri="{FF2B5EF4-FFF2-40B4-BE49-F238E27FC236}">
                <a16:creationId xmlns:a16="http://schemas.microsoft.com/office/drawing/2014/main" xmlns="" id="{BCD44E22-137C-4913-A29E-04F82EA87867}"/>
              </a:ext>
            </a:extLst>
          </p:cNvPr>
          <p:cNvSpPr>
            <a:spLocks noGrp="1"/>
          </p:cNvSpPr>
          <p:nvPr>
            <p:ph type="title" hasCustomPrompt="1"/>
          </p:nvPr>
        </p:nvSpPr>
        <p:spPr>
          <a:xfrm>
            <a:off x="288490" y="1087910"/>
            <a:ext cx="3351524" cy="1444275"/>
          </a:xfrm>
        </p:spPr>
        <p:txBody>
          <a:bodyPr vert="horz" lIns="91440" tIns="792000" rIns="91440" bIns="45720" rtlCol="0" anchor="t">
            <a:noAutofit/>
          </a:bodyPr>
          <a:lstStyle>
            <a:lvl1pPr algn="l">
              <a:defRPr lang="en-IN" sz="3600" b="1" cap="all" baseline="0">
                <a:solidFill>
                  <a:schemeClr val="bg1"/>
                </a:solidFill>
              </a:defRPr>
            </a:lvl1pPr>
          </a:lstStyle>
          <a:p>
            <a:pPr lvl="0"/>
            <a:r>
              <a:rPr lang="en-US" noProof="0"/>
              <a:t>TITLE HERE</a:t>
            </a:r>
          </a:p>
        </p:txBody>
      </p:sp>
      <p:sp>
        <p:nvSpPr>
          <p:cNvPr id="3" name="Text Placeholder 2">
            <a:extLst>
              <a:ext uri="{FF2B5EF4-FFF2-40B4-BE49-F238E27FC236}">
                <a16:creationId xmlns:a16="http://schemas.microsoft.com/office/drawing/2014/main" xmlns="" id="{6E8BFC94-FFEC-4290-AC27-760323F21BA3}"/>
              </a:ext>
            </a:extLst>
          </p:cNvPr>
          <p:cNvSpPr>
            <a:spLocks noGrp="1"/>
          </p:cNvSpPr>
          <p:nvPr>
            <p:ph type="body" idx="1" hasCustomPrompt="1"/>
          </p:nvPr>
        </p:nvSpPr>
        <p:spPr>
          <a:xfrm>
            <a:off x="276532" y="2552614"/>
            <a:ext cx="3073335" cy="1992819"/>
          </a:xfrm>
        </p:spPr>
        <p:txBody>
          <a:bodyPr vert="horz" lIns="91440" tIns="45720" rIns="91440" bIns="45720" rtlCol="0">
            <a:noAutofit/>
          </a:bodyPr>
          <a:lstStyle>
            <a:lvl1pPr marL="0" indent="0" algn="l">
              <a:lnSpc>
                <a:spcPct val="100000"/>
              </a:lnSpc>
              <a:buNone/>
              <a:defRPr lang="en-US" sz="1800" b="0" cap="none" baseline="0" dirty="0" smtClean="0">
                <a:solidFill>
                  <a:schemeClr val="bg1"/>
                </a:solidFill>
              </a:defRPr>
            </a:lvl1pPr>
          </a:lstStyle>
          <a:p>
            <a:pPr marL="228600" lvl="0" indent="-228600"/>
            <a:r>
              <a:rPr lang="en-US" noProof="0"/>
              <a:t>Edit Master text styles</a:t>
            </a:r>
          </a:p>
        </p:txBody>
      </p:sp>
      <p:sp>
        <p:nvSpPr>
          <p:cNvPr id="6" name="Slide Number Placeholder 5">
            <a:extLst>
              <a:ext uri="{FF2B5EF4-FFF2-40B4-BE49-F238E27FC236}">
                <a16:creationId xmlns:a16="http://schemas.microsoft.com/office/drawing/2014/main" xmlns="" id="{B44139FA-A83B-432B-9C7C-26634F4630E6}"/>
              </a:ext>
            </a:extLst>
          </p:cNvPr>
          <p:cNvSpPr>
            <a:spLocks noGrp="1"/>
          </p:cNvSpPr>
          <p:nvPr>
            <p:ph type="sldNum" sz="quarter" idx="12"/>
          </p:nvPr>
        </p:nvSpPr>
        <p:spPr>
          <a:xfrm>
            <a:off x="6814039" y="6463210"/>
            <a:ext cx="2057400" cy="249385"/>
          </a:xfrm>
        </p:spPr>
        <p:txBody>
          <a:bodyPr/>
          <a:lstStyle>
            <a:lvl1pPr algn="r">
              <a:defRPr sz="900">
                <a:solidFill>
                  <a:schemeClr val="accent3"/>
                </a:solidFill>
              </a:defRPr>
            </a:lvl1pPr>
          </a:lstStyle>
          <a:p>
            <a:fld id="{48BB047D-A6CD-43AB-96F0-683C726B586B}" type="slidenum">
              <a:rPr lang="en-US" smtClean="0">
                <a:solidFill>
                  <a:srgbClr val="7F7F7F"/>
                </a:solidFill>
              </a:rPr>
              <a:pPr/>
              <a:t>‹#›</a:t>
            </a:fld>
            <a:endParaRPr lang="en-US" dirty="0">
              <a:solidFill>
                <a:srgbClr val="7F7F7F"/>
              </a:solidFill>
            </a:endParaRPr>
          </a:p>
        </p:txBody>
      </p:sp>
      <p:cxnSp>
        <p:nvCxnSpPr>
          <p:cNvPr id="7" name="Straight Connector 6">
            <a:extLst>
              <a:ext uri="{FF2B5EF4-FFF2-40B4-BE49-F238E27FC236}">
                <a16:creationId xmlns:a16="http://schemas.microsoft.com/office/drawing/2014/main" xmlns="" id="{D93E40EC-FFAE-4BC0-932E-60CC9A1785C0}"/>
              </a:ext>
            </a:extLst>
          </p:cNvPr>
          <p:cNvCxnSpPr>
            <a:cxnSpLocks/>
          </p:cNvCxnSpPr>
          <p:nvPr userDrawn="1"/>
        </p:nvCxnSpPr>
        <p:spPr>
          <a:xfrm>
            <a:off x="341246" y="1620451"/>
            <a:ext cx="1116465"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Content Placeholder 16">
            <a:extLst>
              <a:ext uri="{FF2B5EF4-FFF2-40B4-BE49-F238E27FC236}">
                <a16:creationId xmlns:a16="http://schemas.microsoft.com/office/drawing/2014/main" xmlns="" id="{B34A1799-63F2-4B23-A188-7BAB23FB821F}"/>
              </a:ext>
            </a:extLst>
          </p:cNvPr>
          <p:cNvSpPr>
            <a:spLocks noGrp="1"/>
          </p:cNvSpPr>
          <p:nvPr>
            <p:ph sz="quarter" idx="14" hasCustomPrompt="1"/>
          </p:nvPr>
        </p:nvSpPr>
        <p:spPr>
          <a:xfrm>
            <a:off x="272563" y="6462715"/>
            <a:ext cx="1696640" cy="249237"/>
          </a:xfrm>
        </p:spPr>
        <p:txBody>
          <a:bodyPr>
            <a:noAutofit/>
          </a:bodyPr>
          <a:lstStyle>
            <a:lvl1pPr marL="0" indent="0">
              <a:buNone/>
              <a:defRPr sz="1400" b="1" cap="all"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a:t>Your company name</a:t>
            </a:r>
          </a:p>
        </p:txBody>
      </p:sp>
      <p:grpSp>
        <p:nvGrpSpPr>
          <p:cNvPr id="13" name="Group 12">
            <a:extLst>
              <a:ext uri="{FF2B5EF4-FFF2-40B4-BE49-F238E27FC236}">
                <a16:creationId xmlns:a16="http://schemas.microsoft.com/office/drawing/2014/main" xmlns="" id="{C5F2EA84-5150-479B-86D5-F4BAE1263488}"/>
              </a:ext>
            </a:extLst>
          </p:cNvPr>
          <p:cNvGrpSpPr/>
          <p:nvPr userDrawn="1"/>
        </p:nvGrpSpPr>
        <p:grpSpPr>
          <a:xfrm flipH="1">
            <a:off x="848196" y="4803541"/>
            <a:ext cx="2712584" cy="3522776"/>
            <a:chOff x="2555621" y="3917613"/>
            <a:chExt cx="3616779" cy="3522776"/>
          </a:xfrm>
        </p:grpSpPr>
        <p:sp>
          <p:nvSpPr>
            <p:cNvPr id="15" name="Oval 14">
              <a:extLst>
                <a:ext uri="{FF2B5EF4-FFF2-40B4-BE49-F238E27FC236}">
                  <a16:creationId xmlns:a16="http://schemas.microsoft.com/office/drawing/2014/main" xmlns="" id="{C0699C4B-8D8E-47E2-A0C5-D71C25ABAC72}"/>
                </a:ext>
              </a:extLst>
            </p:cNvPr>
            <p:cNvSpPr/>
            <p:nvPr userDrawn="1"/>
          </p:nvSpPr>
          <p:spPr>
            <a:xfrm>
              <a:off x="2874028" y="4142017"/>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Oval 15">
              <a:extLst>
                <a:ext uri="{FF2B5EF4-FFF2-40B4-BE49-F238E27FC236}">
                  <a16:creationId xmlns:a16="http://schemas.microsoft.com/office/drawing/2014/main" xmlns="" id="{2F607AB9-31A7-4B79-9AFE-0DFDB792E20C}"/>
                </a:ext>
              </a:extLst>
            </p:cNvPr>
            <p:cNvSpPr/>
            <p:nvPr userDrawn="1"/>
          </p:nvSpPr>
          <p:spPr>
            <a:xfrm>
              <a:off x="2555621" y="3917613"/>
              <a:ext cx="1268186"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Tree>
    <p:extLst>
      <p:ext uri="{BB962C8B-B14F-4D97-AF65-F5344CB8AC3E}">
        <p14:creationId xmlns:p14="http://schemas.microsoft.com/office/powerpoint/2010/main" val="163431870"/>
      </p:ext>
    </p:extLst>
  </p:cSld>
  <p:clrMapOvr>
    <a:masterClrMapping/>
  </p:clrMapOvr>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3CABAC-B403-4354-A27F-4C38B08C1D3F}"/>
              </a:ext>
            </a:extLst>
          </p:cNvPr>
          <p:cNvSpPr>
            <a:spLocks noGrp="1"/>
          </p:cNvSpPr>
          <p:nvPr>
            <p:ph type="title" hasCustomPrompt="1"/>
          </p:nvPr>
        </p:nvSpPr>
        <p:spPr>
          <a:xfrm>
            <a:off x="3534665" y="2704121"/>
            <a:ext cx="4917187" cy="750278"/>
          </a:xfrm>
        </p:spPr>
        <p:txBody>
          <a:bodyPr/>
          <a:lstStyle>
            <a:lvl1pPr>
              <a:defRPr lang="en-US" sz="4800" b="1" kern="1200" cap="all" baseline="0" smtClean="0">
                <a:solidFill>
                  <a:schemeClr val="tx1"/>
                </a:solidFill>
                <a:latin typeface="+mn-lt"/>
                <a:ea typeface="+mn-ea"/>
                <a:cs typeface="+mn-cs"/>
              </a:defRPr>
            </a:lvl1pPr>
          </a:lstStyle>
          <a:p>
            <a:r>
              <a:rPr lang="en-US" noProof="0"/>
              <a:t>Thank You</a:t>
            </a:r>
          </a:p>
        </p:txBody>
      </p:sp>
      <p:sp>
        <p:nvSpPr>
          <p:cNvPr id="4" name="Date Placeholder 3">
            <a:extLst>
              <a:ext uri="{FF2B5EF4-FFF2-40B4-BE49-F238E27FC236}">
                <a16:creationId xmlns:a16="http://schemas.microsoft.com/office/drawing/2014/main" xmlns="" id="{ABDE5D2F-535D-4D7C-9BE1-84BFEC7A6547}"/>
              </a:ext>
            </a:extLst>
          </p:cNvPr>
          <p:cNvSpPr>
            <a:spLocks noGrp="1"/>
          </p:cNvSpPr>
          <p:nvPr>
            <p:ph type="dt" sz="half" idx="10"/>
          </p:nvPr>
        </p:nvSpPr>
        <p:spPr>
          <a:xfrm>
            <a:off x="628649" y="6356353"/>
            <a:ext cx="2057400" cy="365125"/>
          </a:xfrm>
          <a:prstGeom prst="rect">
            <a:avLst/>
          </a:prstGeom>
        </p:spPr>
        <p:txBody>
          <a:bodyPr/>
          <a:lstStyle/>
          <a:p>
            <a:fld id="{C1F93407-1483-4B80-86DE-DAE1D4D89093}" type="datetimeFigureOut">
              <a:rPr lang="en-US" smtClean="0">
                <a:solidFill>
                  <a:prstClr val="black"/>
                </a:solidFill>
              </a:rPr>
              <a:pPr/>
              <a:t>9/16/2019</a:t>
            </a:fld>
            <a:endParaRPr lang="en-US" dirty="0">
              <a:solidFill>
                <a:prstClr val="black"/>
              </a:solidFill>
            </a:endParaRPr>
          </a:p>
        </p:txBody>
      </p:sp>
      <p:cxnSp>
        <p:nvCxnSpPr>
          <p:cNvPr id="7" name="Straight Connector 6">
            <a:extLst>
              <a:ext uri="{FF2B5EF4-FFF2-40B4-BE49-F238E27FC236}">
                <a16:creationId xmlns:a16="http://schemas.microsoft.com/office/drawing/2014/main" xmlns="" id="{64363625-95D4-4DF0-A1AA-D060728EC426}"/>
              </a:ext>
            </a:extLst>
          </p:cNvPr>
          <p:cNvCxnSpPr>
            <a:cxnSpLocks/>
          </p:cNvCxnSpPr>
          <p:nvPr userDrawn="1"/>
        </p:nvCxnSpPr>
        <p:spPr>
          <a:xfrm>
            <a:off x="3620862" y="3760408"/>
            <a:ext cx="1116465"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Picture Placeholder 13">
            <a:extLst>
              <a:ext uri="{FF2B5EF4-FFF2-40B4-BE49-F238E27FC236}">
                <a16:creationId xmlns:a16="http://schemas.microsoft.com/office/drawing/2014/main" xmlns="" id="{F0C7F772-E2DA-4B13-AC2E-28A0EE6D8465}"/>
              </a:ext>
            </a:extLst>
          </p:cNvPr>
          <p:cNvSpPr>
            <a:spLocks noGrp="1"/>
          </p:cNvSpPr>
          <p:nvPr>
            <p:ph type="pic" sz="quarter" idx="13"/>
          </p:nvPr>
        </p:nvSpPr>
        <p:spPr>
          <a:xfrm>
            <a:off x="1" y="1"/>
            <a:ext cx="3318272" cy="6858000"/>
          </a:xfrm>
          <a:solidFill>
            <a:schemeClr val="bg2"/>
          </a:solidFill>
        </p:spPr>
        <p:txBody>
          <a:bodyPr anchor="ctr"/>
          <a:lstStyle>
            <a:lvl1pPr marL="0" indent="0" algn="ctr">
              <a:buNone/>
              <a:defRPr/>
            </a:lvl1pPr>
          </a:lstStyle>
          <a:p>
            <a:r>
              <a:rPr lang="en-US" noProof="0"/>
              <a:t>Click icon to add picture</a:t>
            </a:r>
            <a:endParaRPr lang="en-US" noProof="0" dirty="0"/>
          </a:p>
        </p:txBody>
      </p:sp>
      <p:sp>
        <p:nvSpPr>
          <p:cNvPr id="15" name="Oval 14">
            <a:extLst>
              <a:ext uri="{FF2B5EF4-FFF2-40B4-BE49-F238E27FC236}">
                <a16:creationId xmlns:a16="http://schemas.microsoft.com/office/drawing/2014/main" xmlns="" id="{47953C80-71A5-4AA2-AEAD-21948D1AA6DC}"/>
              </a:ext>
            </a:extLst>
          </p:cNvPr>
          <p:cNvSpPr/>
          <p:nvPr userDrawn="1"/>
        </p:nvSpPr>
        <p:spPr>
          <a:xfrm>
            <a:off x="6466113" y="4408715"/>
            <a:ext cx="2473779"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Oval 15">
            <a:extLst>
              <a:ext uri="{FF2B5EF4-FFF2-40B4-BE49-F238E27FC236}">
                <a16:creationId xmlns:a16="http://schemas.microsoft.com/office/drawing/2014/main" xmlns="" id="{9C4582D1-F710-4E2F-9868-CB89116D5932}"/>
              </a:ext>
            </a:extLst>
          </p:cNvPr>
          <p:cNvSpPr/>
          <p:nvPr userDrawn="1"/>
        </p:nvSpPr>
        <p:spPr>
          <a:xfrm>
            <a:off x="6227310" y="4184311"/>
            <a:ext cx="951140"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23" name="Graphic 22" descr="Envelope">
            <a:extLst>
              <a:ext uri="{FF2B5EF4-FFF2-40B4-BE49-F238E27FC236}">
                <a16:creationId xmlns:a16="http://schemas.microsoft.com/office/drawing/2014/main" xmlns="" id="{3C32C7E5-809C-4E12-8962-1B868951E67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3626103" y="4029040"/>
            <a:ext cx="351924" cy="469232"/>
          </a:xfrm>
          <a:prstGeom prst="rect">
            <a:avLst/>
          </a:prstGeom>
        </p:spPr>
      </p:pic>
      <p:sp>
        <p:nvSpPr>
          <p:cNvPr id="34" name="Subtitle 2">
            <a:extLst>
              <a:ext uri="{FF2B5EF4-FFF2-40B4-BE49-F238E27FC236}">
                <a16:creationId xmlns:a16="http://schemas.microsoft.com/office/drawing/2014/main" xmlns="" id="{31AD270F-1692-4526-B979-6B5945A20D90}"/>
              </a:ext>
            </a:extLst>
          </p:cNvPr>
          <p:cNvSpPr>
            <a:spLocks noGrp="1"/>
          </p:cNvSpPr>
          <p:nvPr>
            <p:ph type="subTitle" idx="1"/>
          </p:nvPr>
        </p:nvSpPr>
        <p:spPr>
          <a:xfrm>
            <a:off x="4055109" y="4126311"/>
            <a:ext cx="2730359" cy="433938"/>
          </a:xfrm>
        </p:spPr>
        <p:txBody>
          <a:bodyPr>
            <a:normAutofit/>
          </a:bodyPr>
          <a:lstStyle>
            <a:lvl1pPr marL="0" indent="0" algn="l">
              <a:buNone/>
              <a:defRPr sz="1800" b="0" cap="none"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39" name="Content Placeholder 38">
            <a:extLst>
              <a:ext uri="{FF2B5EF4-FFF2-40B4-BE49-F238E27FC236}">
                <a16:creationId xmlns:a16="http://schemas.microsoft.com/office/drawing/2014/main" xmlns="" id="{382940E6-7963-411F-B35A-57121171A988}"/>
              </a:ext>
            </a:extLst>
          </p:cNvPr>
          <p:cNvSpPr>
            <a:spLocks noGrp="1"/>
          </p:cNvSpPr>
          <p:nvPr>
            <p:ph sz="quarter" idx="15" hasCustomPrompt="1"/>
          </p:nvPr>
        </p:nvSpPr>
        <p:spPr>
          <a:xfrm>
            <a:off x="4056460" y="4836223"/>
            <a:ext cx="2729007" cy="453938"/>
          </a:xfrm>
        </p:spPr>
        <p:txBody>
          <a:bodyPr vert="horz" lIns="91440" tIns="45720" rIns="91440" bIns="45720" rtlCol="0">
            <a:normAutofit/>
          </a:bodyPr>
          <a:lstStyle>
            <a:lvl1pPr marL="0" indent="0">
              <a:buNone/>
              <a:defRPr lang="en-US" sz="1800" b="0" cap="none" baseline="0" dirty="0" smtClean="0"/>
            </a:lvl1pPr>
            <a:lvl2pPr>
              <a:defRPr lang="en-US" sz="2000" dirty="0" smtClean="0"/>
            </a:lvl2pPr>
            <a:lvl3pPr>
              <a:defRPr lang="en-US" sz="1800" dirty="0" smtClean="0"/>
            </a:lvl3pPr>
            <a:lvl4pPr>
              <a:defRPr lang="en-US" sz="1600" dirty="0" smtClean="0"/>
            </a:lvl4pPr>
            <a:lvl5pPr>
              <a:defRPr lang="en-IN" sz="1600" dirty="0"/>
            </a:lvl5pPr>
          </a:lstStyle>
          <a:p>
            <a:pPr marL="228600" lvl="0" indent="-228600"/>
            <a:r>
              <a:rPr lang="en-US" noProof="0"/>
              <a:t>Edit Master text styles</a:t>
            </a:r>
          </a:p>
        </p:txBody>
      </p:sp>
      <p:grpSp>
        <p:nvGrpSpPr>
          <p:cNvPr id="20" name="Group 19">
            <a:extLst>
              <a:ext uri="{FF2B5EF4-FFF2-40B4-BE49-F238E27FC236}">
                <a16:creationId xmlns:a16="http://schemas.microsoft.com/office/drawing/2014/main" xmlns="" id="{1F8FC2D7-B114-3444-8684-995FC4D6D459}"/>
              </a:ext>
            </a:extLst>
          </p:cNvPr>
          <p:cNvGrpSpPr/>
          <p:nvPr userDrawn="1"/>
        </p:nvGrpSpPr>
        <p:grpSpPr>
          <a:xfrm>
            <a:off x="3595107" y="2475190"/>
            <a:ext cx="561599" cy="134113"/>
            <a:chOff x="4827813" y="2534636"/>
            <a:chExt cx="996651" cy="178504"/>
          </a:xfrm>
        </p:grpSpPr>
        <p:sp>
          <p:nvSpPr>
            <p:cNvPr id="21" name="Oval 20">
              <a:extLst>
                <a:ext uri="{FF2B5EF4-FFF2-40B4-BE49-F238E27FC236}">
                  <a16:creationId xmlns:a16="http://schemas.microsoft.com/office/drawing/2014/main" xmlns="" id="{CEE45073-ED8E-0544-85FA-9AF5A478417E}"/>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Oval 21">
              <a:extLst>
                <a:ext uri="{FF2B5EF4-FFF2-40B4-BE49-F238E27FC236}">
                  <a16:creationId xmlns:a16="http://schemas.microsoft.com/office/drawing/2014/main" xmlns="" id="{B8BAF06E-A8A8-484C-8F6C-E42EDC46BBCB}"/>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4" name="Oval 23">
              <a:extLst>
                <a:ext uri="{FF2B5EF4-FFF2-40B4-BE49-F238E27FC236}">
                  <a16:creationId xmlns:a16="http://schemas.microsoft.com/office/drawing/2014/main" xmlns="" id="{586EB62D-13C7-6E43-9D98-B706D2B9ADDF}"/>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sp>
          <p:nvSpPr>
            <p:cNvPr id="26" name="Oval 25">
              <a:extLst>
                <a:ext uri="{FF2B5EF4-FFF2-40B4-BE49-F238E27FC236}">
                  <a16:creationId xmlns:a16="http://schemas.microsoft.com/office/drawing/2014/main" xmlns="" id="{35CF3453-ED5A-024D-8815-C08EFA13D1A6}"/>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grpSp>
      <p:pic>
        <p:nvPicPr>
          <p:cNvPr id="3" name="Graphic 2" descr="Link">
            <a:extLst>
              <a:ext uri="{FF2B5EF4-FFF2-40B4-BE49-F238E27FC236}">
                <a16:creationId xmlns:a16="http://schemas.microsoft.com/office/drawing/2014/main" xmlns="" id="{16E3F5A0-978F-8D46-BBFB-19A7F7883D93}"/>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3590365" y="4809680"/>
            <a:ext cx="406563" cy="542081"/>
          </a:xfrm>
          <a:prstGeom prst="rect">
            <a:avLst/>
          </a:prstGeom>
        </p:spPr>
      </p:pic>
    </p:spTree>
    <p:extLst>
      <p:ext uri="{BB962C8B-B14F-4D97-AF65-F5344CB8AC3E}">
        <p14:creationId xmlns:p14="http://schemas.microsoft.com/office/powerpoint/2010/main" val="64316066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8582E5-8FA2-4056-805F-EF36F7066893}"/>
              </a:ext>
            </a:extLst>
          </p:cNvPr>
          <p:cNvSpPr>
            <a:spLocks noGrp="1"/>
          </p:cNvSpPr>
          <p:nvPr>
            <p:ph type="ctrTitle" hasCustomPrompt="1"/>
          </p:nvPr>
        </p:nvSpPr>
        <p:spPr>
          <a:xfrm>
            <a:off x="3514727" y="2726873"/>
            <a:ext cx="5425168" cy="832077"/>
          </a:xfrm>
        </p:spPr>
        <p:txBody>
          <a:bodyPr anchor="b">
            <a:normAutofit/>
          </a:bodyPr>
          <a:lstStyle>
            <a:lvl1pPr algn="l">
              <a:defRPr sz="4800" b="1" cap="all" baseline="0">
                <a:solidFill>
                  <a:schemeClr val="tx1"/>
                </a:solidFill>
              </a:defRPr>
            </a:lvl1pPr>
          </a:lstStyle>
          <a:p>
            <a:r>
              <a:rPr lang="en-US" noProof="0"/>
              <a:t>Presentation title</a:t>
            </a:r>
          </a:p>
        </p:txBody>
      </p:sp>
      <p:sp>
        <p:nvSpPr>
          <p:cNvPr id="3" name="Subtitle 2">
            <a:extLst>
              <a:ext uri="{FF2B5EF4-FFF2-40B4-BE49-F238E27FC236}">
                <a16:creationId xmlns:a16="http://schemas.microsoft.com/office/drawing/2014/main" xmlns="" id="{1C085D6F-874B-44F8-B241-51EF13CA9C8B}"/>
              </a:ext>
            </a:extLst>
          </p:cNvPr>
          <p:cNvSpPr>
            <a:spLocks noGrp="1"/>
          </p:cNvSpPr>
          <p:nvPr>
            <p:ph type="subTitle" idx="1"/>
          </p:nvPr>
        </p:nvSpPr>
        <p:spPr>
          <a:xfrm>
            <a:off x="3514727" y="3569382"/>
            <a:ext cx="5425168" cy="365125"/>
          </a:xfrm>
        </p:spPr>
        <p:txBody>
          <a:bodyPr lIns="0">
            <a:norm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4" name="Date Placeholder 3">
            <a:extLst>
              <a:ext uri="{FF2B5EF4-FFF2-40B4-BE49-F238E27FC236}">
                <a16:creationId xmlns:a16="http://schemas.microsoft.com/office/drawing/2014/main" xmlns="" id="{ABDE5D2F-535D-4D7C-9BE1-84BFEC7A6547}"/>
              </a:ext>
            </a:extLst>
          </p:cNvPr>
          <p:cNvSpPr>
            <a:spLocks noGrp="1"/>
          </p:cNvSpPr>
          <p:nvPr>
            <p:ph type="dt" sz="half" idx="10"/>
          </p:nvPr>
        </p:nvSpPr>
        <p:spPr>
          <a:xfrm>
            <a:off x="628649" y="6356353"/>
            <a:ext cx="2057400" cy="365125"/>
          </a:xfrm>
          <a:prstGeom prst="rect">
            <a:avLst/>
          </a:prstGeom>
        </p:spPr>
        <p:txBody>
          <a:bodyPr/>
          <a:lstStyle/>
          <a:p>
            <a:fld id="{C1F93407-1483-4B80-86DE-DAE1D4D89093}" type="datetimeFigureOut">
              <a:rPr lang="en-US" smtClean="0">
                <a:solidFill>
                  <a:prstClr val="black"/>
                </a:solidFill>
              </a:rPr>
              <a:pPr/>
              <a:t>9/16/2019</a:t>
            </a:fld>
            <a:endParaRPr lang="en-US" dirty="0">
              <a:solidFill>
                <a:prstClr val="black"/>
              </a:solidFill>
            </a:endParaRPr>
          </a:p>
        </p:txBody>
      </p:sp>
      <p:cxnSp>
        <p:nvCxnSpPr>
          <p:cNvPr id="7" name="Straight Connector 6">
            <a:extLst>
              <a:ext uri="{FF2B5EF4-FFF2-40B4-BE49-F238E27FC236}">
                <a16:creationId xmlns:a16="http://schemas.microsoft.com/office/drawing/2014/main" xmlns="" id="{64363625-95D4-4DF0-A1AA-D060728EC426}"/>
              </a:ext>
            </a:extLst>
          </p:cNvPr>
          <p:cNvCxnSpPr>
            <a:cxnSpLocks/>
          </p:cNvCxnSpPr>
          <p:nvPr userDrawn="1"/>
        </p:nvCxnSpPr>
        <p:spPr>
          <a:xfrm>
            <a:off x="3620862" y="4082142"/>
            <a:ext cx="1116465"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xmlns="" id="{ECBCF8A4-C2B4-4945-8D79-C9D46B7FBECB}"/>
              </a:ext>
            </a:extLst>
          </p:cNvPr>
          <p:cNvGrpSpPr/>
          <p:nvPr userDrawn="1"/>
        </p:nvGrpSpPr>
        <p:grpSpPr>
          <a:xfrm>
            <a:off x="3595107" y="2475190"/>
            <a:ext cx="561599" cy="134113"/>
            <a:chOff x="4827813" y="2534636"/>
            <a:chExt cx="996651" cy="178504"/>
          </a:xfrm>
        </p:grpSpPr>
        <p:sp>
          <p:nvSpPr>
            <p:cNvPr id="9" name="Oval 8">
              <a:extLst>
                <a:ext uri="{FF2B5EF4-FFF2-40B4-BE49-F238E27FC236}">
                  <a16:creationId xmlns:a16="http://schemas.microsoft.com/office/drawing/2014/main" xmlns="" id="{479C2256-8A0F-4625-86F0-FB439F3EAD4E}"/>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Oval 9">
              <a:extLst>
                <a:ext uri="{FF2B5EF4-FFF2-40B4-BE49-F238E27FC236}">
                  <a16:creationId xmlns:a16="http://schemas.microsoft.com/office/drawing/2014/main" xmlns="" id="{253CF488-6D31-4B63-A3C6-C4D838C23FCE}"/>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Oval 10">
              <a:extLst>
                <a:ext uri="{FF2B5EF4-FFF2-40B4-BE49-F238E27FC236}">
                  <a16:creationId xmlns:a16="http://schemas.microsoft.com/office/drawing/2014/main" xmlns="" id="{E32985B6-7260-445A-A580-6993E0DEBFD9}"/>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sp>
          <p:nvSpPr>
            <p:cNvPr id="12" name="Oval 11">
              <a:extLst>
                <a:ext uri="{FF2B5EF4-FFF2-40B4-BE49-F238E27FC236}">
                  <a16:creationId xmlns:a16="http://schemas.microsoft.com/office/drawing/2014/main" xmlns="" id="{3BC682E1-4E5D-4006-81EA-550DD98166E4}"/>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grpSp>
      <p:sp>
        <p:nvSpPr>
          <p:cNvPr id="15" name="Oval 14">
            <a:extLst>
              <a:ext uri="{FF2B5EF4-FFF2-40B4-BE49-F238E27FC236}">
                <a16:creationId xmlns:a16="http://schemas.microsoft.com/office/drawing/2014/main" xmlns="" id="{47953C80-71A5-4AA2-AEAD-21948D1AA6DC}"/>
              </a:ext>
            </a:extLst>
          </p:cNvPr>
          <p:cNvSpPr/>
          <p:nvPr userDrawn="1"/>
        </p:nvSpPr>
        <p:spPr>
          <a:xfrm>
            <a:off x="6466113" y="4408715"/>
            <a:ext cx="2473779"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Oval 15">
            <a:extLst>
              <a:ext uri="{FF2B5EF4-FFF2-40B4-BE49-F238E27FC236}">
                <a16:creationId xmlns:a16="http://schemas.microsoft.com/office/drawing/2014/main" xmlns="" id="{9C4582D1-F710-4E2F-9868-CB89116D5932}"/>
              </a:ext>
            </a:extLst>
          </p:cNvPr>
          <p:cNvSpPr/>
          <p:nvPr userDrawn="1"/>
        </p:nvSpPr>
        <p:spPr>
          <a:xfrm>
            <a:off x="6227310" y="4184311"/>
            <a:ext cx="951140"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Rectangle 16">
            <a:extLst>
              <a:ext uri="{FF2B5EF4-FFF2-40B4-BE49-F238E27FC236}">
                <a16:creationId xmlns:a16="http://schemas.microsoft.com/office/drawing/2014/main" xmlns="" id="{25F8A1A8-E078-4836-ABD1-CD4E75BBF58F}"/>
              </a:ext>
            </a:extLst>
          </p:cNvPr>
          <p:cNvSpPr/>
          <p:nvPr userDrawn="1"/>
        </p:nvSpPr>
        <p:spPr>
          <a:xfrm>
            <a:off x="1" y="2"/>
            <a:ext cx="3318272"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73163357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xmlns="" id="{2C89B828-B338-413C-B008-0A8566F4881D}"/>
              </a:ext>
            </a:extLst>
          </p:cNvPr>
          <p:cNvSpPr>
            <a:spLocks noGrp="1"/>
          </p:cNvSpPr>
          <p:nvPr>
            <p:ph type="sldNum" sz="quarter" idx="12"/>
          </p:nvPr>
        </p:nvSpPr>
        <p:spPr>
          <a:xfrm>
            <a:off x="6814039" y="6463210"/>
            <a:ext cx="2057400" cy="249385"/>
          </a:xfrm>
        </p:spPr>
        <p:txBody>
          <a:bodyPr/>
          <a:lstStyle>
            <a:lvl1pPr algn="r">
              <a:defRPr sz="900">
                <a:solidFill>
                  <a:schemeClr val="accent3"/>
                </a:solidFill>
              </a:defRPr>
            </a:lvl1pPr>
          </a:lstStyle>
          <a:p>
            <a:fld id="{48BB047D-A6CD-43AB-96F0-683C726B586B}" type="slidenum">
              <a:rPr lang="en-US" smtClean="0">
                <a:solidFill>
                  <a:srgbClr val="7F7F7F"/>
                </a:solidFill>
              </a:rPr>
              <a:pPr/>
              <a:t>‹#›</a:t>
            </a:fld>
            <a:endParaRPr lang="en-US" dirty="0">
              <a:solidFill>
                <a:srgbClr val="7F7F7F"/>
              </a:solidFill>
            </a:endParaRPr>
          </a:p>
        </p:txBody>
      </p:sp>
      <p:cxnSp>
        <p:nvCxnSpPr>
          <p:cNvPr id="11" name="Straight Connector 10">
            <a:extLst>
              <a:ext uri="{FF2B5EF4-FFF2-40B4-BE49-F238E27FC236}">
                <a16:creationId xmlns:a16="http://schemas.microsoft.com/office/drawing/2014/main" xmlns="" id="{8888A4FD-81F4-4588-9E6D-70E57577D8BF}"/>
              </a:ext>
            </a:extLst>
          </p:cNvPr>
          <p:cNvCxnSpPr>
            <a:cxnSpLocks/>
          </p:cNvCxnSpPr>
          <p:nvPr userDrawn="1"/>
        </p:nvCxnSpPr>
        <p:spPr>
          <a:xfrm>
            <a:off x="4259416" y="2286312"/>
            <a:ext cx="1288373"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xmlns="" id="{4CF1D2ED-7B25-4251-BF07-47FBAA534810}"/>
              </a:ext>
            </a:extLst>
          </p:cNvPr>
          <p:cNvGrpSpPr/>
          <p:nvPr userDrawn="1"/>
        </p:nvGrpSpPr>
        <p:grpSpPr>
          <a:xfrm>
            <a:off x="8309842" y="421048"/>
            <a:ext cx="561599" cy="134113"/>
            <a:chOff x="4827813" y="2534636"/>
            <a:chExt cx="996651" cy="178504"/>
          </a:xfrm>
        </p:grpSpPr>
        <p:sp>
          <p:nvSpPr>
            <p:cNvPr id="13" name="Oval 12">
              <a:extLst>
                <a:ext uri="{FF2B5EF4-FFF2-40B4-BE49-F238E27FC236}">
                  <a16:creationId xmlns:a16="http://schemas.microsoft.com/office/drawing/2014/main" xmlns="" id="{E397537E-DF51-4990-9447-2DAE98ABC683}"/>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Oval 13">
              <a:extLst>
                <a:ext uri="{FF2B5EF4-FFF2-40B4-BE49-F238E27FC236}">
                  <a16:creationId xmlns:a16="http://schemas.microsoft.com/office/drawing/2014/main" xmlns="" id="{3E99CAB5-81F4-4EA8-8B36-4A70C59861FD}"/>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Oval 14">
              <a:extLst>
                <a:ext uri="{FF2B5EF4-FFF2-40B4-BE49-F238E27FC236}">
                  <a16:creationId xmlns:a16="http://schemas.microsoft.com/office/drawing/2014/main" xmlns="" id="{16AADF9A-A507-4453-8CE3-3F78BB303FA4}"/>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sp>
          <p:nvSpPr>
            <p:cNvPr id="16" name="Oval 15">
              <a:extLst>
                <a:ext uri="{FF2B5EF4-FFF2-40B4-BE49-F238E27FC236}">
                  <a16:creationId xmlns:a16="http://schemas.microsoft.com/office/drawing/2014/main" xmlns="" id="{C33AA69F-C4B8-479C-9F0F-69C184D0611F}"/>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grpSp>
      <p:sp>
        <p:nvSpPr>
          <p:cNvPr id="17" name="Oval 16">
            <a:extLst>
              <a:ext uri="{FF2B5EF4-FFF2-40B4-BE49-F238E27FC236}">
                <a16:creationId xmlns:a16="http://schemas.microsoft.com/office/drawing/2014/main" xmlns="" id="{8725921A-0ED5-431E-899C-28A6920B5029}"/>
              </a:ext>
            </a:extLst>
          </p:cNvPr>
          <p:cNvSpPr/>
          <p:nvPr userDrawn="1"/>
        </p:nvSpPr>
        <p:spPr>
          <a:xfrm>
            <a:off x="7529499" y="896816"/>
            <a:ext cx="2473779"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8" name="Oval 17">
            <a:extLst>
              <a:ext uri="{FF2B5EF4-FFF2-40B4-BE49-F238E27FC236}">
                <a16:creationId xmlns:a16="http://schemas.microsoft.com/office/drawing/2014/main" xmlns="" id="{EE8B169A-8A2F-4425-A9A1-1B828428B434}"/>
              </a:ext>
            </a:extLst>
          </p:cNvPr>
          <p:cNvSpPr/>
          <p:nvPr userDrawn="1"/>
        </p:nvSpPr>
        <p:spPr>
          <a:xfrm>
            <a:off x="7290694" y="672411"/>
            <a:ext cx="951140"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20" name="Straight Connector 19">
            <a:extLst>
              <a:ext uri="{FF2B5EF4-FFF2-40B4-BE49-F238E27FC236}">
                <a16:creationId xmlns:a16="http://schemas.microsoft.com/office/drawing/2014/main" xmlns="" id="{43B45974-F6C7-40D3-9399-E05FA19C565E}"/>
              </a:ext>
            </a:extLst>
          </p:cNvPr>
          <p:cNvCxnSpPr>
            <a:cxnSpLocks/>
          </p:cNvCxnSpPr>
          <p:nvPr userDrawn="1"/>
        </p:nvCxnSpPr>
        <p:spPr>
          <a:xfrm>
            <a:off x="5631017" y="2286312"/>
            <a:ext cx="409300"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xmlns="" id="{9A55704E-D515-4774-90C6-5F887DDAE55E}"/>
              </a:ext>
            </a:extLst>
          </p:cNvPr>
          <p:cNvSpPr/>
          <p:nvPr userDrawn="1"/>
        </p:nvSpPr>
        <p:spPr>
          <a:xfrm>
            <a:off x="351783" y="1"/>
            <a:ext cx="3907632" cy="59610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23" name="Straight Connector 22">
            <a:extLst>
              <a:ext uri="{FF2B5EF4-FFF2-40B4-BE49-F238E27FC236}">
                <a16:creationId xmlns:a16="http://schemas.microsoft.com/office/drawing/2014/main" xmlns="" id="{84878778-0299-471F-A4C9-D0C1E82ED8D2}"/>
              </a:ext>
            </a:extLst>
          </p:cNvPr>
          <p:cNvCxnSpPr>
            <a:cxnSpLocks/>
          </p:cNvCxnSpPr>
          <p:nvPr userDrawn="1"/>
        </p:nvCxnSpPr>
        <p:spPr>
          <a:xfrm>
            <a:off x="751313" y="1290512"/>
            <a:ext cx="1116465"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xmlns="" id="{E39D1C78-6110-4052-8455-7E7893F7FCD3}"/>
              </a:ext>
            </a:extLst>
          </p:cNvPr>
          <p:cNvSpPr>
            <a:spLocks noGrp="1"/>
          </p:cNvSpPr>
          <p:nvPr>
            <p:ph type="title"/>
          </p:nvPr>
        </p:nvSpPr>
        <p:spPr>
          <a:xfrm>
            <a:off x="686600" y="1276859"/>
            <a:ext cx="3073335" cy="1255325"/>
          </a:xfrm>
        </p:spPr>
        <p:txBody>
          <a:bodyPr/>
          <a:lstStyle>
            <a:lvl1pPr>
              <a:defRPr lang="en-US" sz="3600" b="1" kern="1200" cap="all" baseline="0" smtClean="0">
                <a:solidFill>
                  <a:schemeClr val="bg1"/>
                </a:solidFill>
                <a:latin typeface="+mj-lt"/>
                <a:ea typeface="+mj-ea"/>
                <a:cs typeface="+mj-cs"/>
              </a:defRPr>
            </a:lvl1pPr>
          </a:lstStyle>
          <a:p>
            <a:r>
              <a:rPr lang="en-US" noProof="0"/>
              <a:t>Click to edit Master title style</a:t>
            </a:r>
          </a:p>
        </p:txBody>
      </p:sp>
      <p:sp>
        <p:nvSpPr>
          <p:cNvPr id="24" name="Text Placeholder 2">
            <a:extLst>
              <a:ext uri="{FF2B5EF4-FFF2-40B4-BE49-F238E27FC236}">
                <a16:creationId xmlns:a16="http://schemas.microsoft.com/office/drawing/2014/main" xmlns="" id="{E3405997-7AE2-4C6E-8A7D-735F58A49D12}"/>
              </a:ext>
            </a:extLst>
          </p:cNvPr>
          <p:cNvSpPr>
            <a:spLocks noGrp="1"/>
          </p:cNvSpPr>
          <p:nvPr>
            <p:ph type="body" idx="1" hasCustomPrompt="1"/>
          </p:nvPr>
        </p:nvSpPr>
        <p:spPr>
          <a:xfrm>
            <a:off x="686600" y="2620654"/>
            <a:ext cx="3073335" cy="1933681"/>
          </a:xfrm>
        </p:spPr>
        <p:txBody>
          <a:bodyPr vert="horz" lIns="91440" tIns="45720" rIns="91440" bIns="45720" rtlCol="0">
            <a:noAutofit/>
          </a:bodyPr>
          <a:lstStyle>
            <a:lvl1pPr>
              <a:defRPr lang="en-US" b="0" cap="none" baseline="0">
                <a:solidFill>
                  <a:schemeClr val="bg1"/>
                </a:solidFill>
              </a:defRPr>
            </a:lvl1pPr>
          </a:lstStyle>
          <a:p>
            <a:pPr lvl="0">
              <a:lnSpc>
                <a:spcPct val="100000"/>
              </a:lnSpc>
              <a:buNone/>
            </a:pPr>
            <a:r>
              <a:rPr lang="en-US" noProof="0"/>
              <a:t>Edit Master text styles</a:t>
            </a:r>
          </a:p>
        </p:txBody>
      </p:sp>
    </p:spTree>
    <p:extLst>
      <p:ext uri="{BB962C8B-B14F-4D97-AF65-F5344CB8AC3E}">
        <p14:creationId xmlns:p14="http://schemas.microsoft.com/office/powerpoint/2010/main" val="2411317817"/>
      </p:ext>
    </p:extLst>
  </p:cSld>
  <p:clrMapOvr>
    <a:masterClrMapping/>
  </p:clrMapOvr>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xmlns="" id="{99564622-96D9-48C4-BB60-87F3F7C8E122}"/>
              </a:ext>
            </a:extLst>
          </p:cNvPr>
          <p:cNvSpPr>
            <a:spLocks noGrp="1"/>
          </p:cNvSpPr>
          <p:nvPr>
            <p:ph type="sldNum" sz="quarter" idx="12"/>
          </p:nvPr>
        </p:nvSpPr>
        <p:spPr>
          <a:xfrm>
            <a:off x="6814039" y="6463210"/>
            <a:ext cx="2057400" cy="249385"/>
          </a:xfrm>
        </p:spPr>
        <p:txBody>
          <a:bodyPr/>
          <a:lstStyle>
            <a:lvl1pPr algn="r">
              <a:defRPr sz="900">
                <a:solidFill>
                  <a:schemeClr val="accent3"/>
                </a:solidFill>
              </a:defRPr>
            </a:lvl1pPr>
          </a:lstStyle>
          <a:p>
            <a:fld id="{48BB047D-A6CD-43AB-96F0-683C726B586B}" type="slidenum">
              <a:rPr lang="en-US" smtClean="0">
                <a:solidFill>
                  <a:srgbClr val="7F7F7F"/>
                </a:solidFill>
              </a:rPr>
              <a:pPr/>
              <a:t>‹#›</a:t>
            </a:fld>
            <a:endParaRPr lang="en-US" dirty="0">
              <a:solidFill>
                <a:srgbClr val="7F7F7F"/>
              </a:solidFill>
            </a:endParaRPr>
          </a:p>
        </p:txBody>
      </p:sp>
      <p:cxnSp>
        <p:nvCxnSpPr>
          <p:cNvPr id="12" name="Straight Connector 11">
            <a:extLst>
              <a:ext uri="{FF2B5EF4-FFF2-40B4-BE49-F238E27FC236}">
                <a16:creationId xmlns:a16="http://schemas.microsoft.com/office/drawing/2014/main" xmlns="" id="{D9C089FD-3BC7-434F-810A-04F78AFC84D2}"/>
              </a:ext>
            </a:extLst>
          </p:cNvPr>
          <p:cNvCxnSpPr>
            <a:cxnSpLocks/>
          </p:cNvCxnSpPr>
          <p:nvPr userDrawn="1"/>
        </p:nvCxnSpPr>
        <p:spPr>
          <a:xfrm>
            <a:off x="-18040" y="1452565"/>
            <a:ext cx="1288373"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EF7AC837-D78F-424C-9FDC-C3A445A5E0B6}"/>
              </a:ext>
            </a:extLst>
          </p:cNvPr>
          <p:cNvCxnSpPr>
            <a:cxnSpLocks/>
          </p:cNvCxnSpPr>
          <p:nvPr userDrawn="1"/>
        </p:nvCxnSpPr>
        <p:spPr>
          <a:xfrm>
            <a:off x="1353561" y="1452565"/>
            <a:ext cx="409300"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6831C4EF-58CF-4AEC-9F81-CB38D946A457}"/>
              </a:ext>
            </a:extLst>
          </p:cNvPr>
          <p:cNvCxnSpPr>
            <a:cxnSpLocks/>
          </p:cNvCxnSpPr>
          <p:nvPr userDrawn="1"/>
        </p:nvCxnSpPr>
        <p:spPr>
          <a:xfrm flipV="1">
            <a:off x="1840833" y="1429122"/>
            <a:ext cx="7303168" cy="15383"/>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xmlns="" id="{EC7CCE55-AF4E-4245-BFBC-DEC36E1D4A47}"/>
              </a:ext>
            </a:extLst>
          </p:cNvPr>
          <p:cNvGrpSpPr/>
          <p:nvPr userDrawn="1"/>
        </p:nvGrpSpPr>
        <p:grpSpPr>
          <a:xfrm>
            <a:off x="272563" y="421048"/>
            <a:ext cx="561599" cy="134113"/>
            <a:chOff x="4827813" y="2534636"/>
            <a:chExt cx="996651" cy="178504"/>
          </a:xfrm>
        </p:grpSpPr>
        <p:sp>
          <p:nvSpPr>
            <p:cNvPr id="20" name="Oval 19">
              <a:extLst>
                <a:ext uri="{FF2B5EF4-FFF2-40B4-BE49-F238E27FC236}">
                  <a16:creationId xmlns:a16="http://schemas.microsoft.com/office/drawing/2014/main" xmlns="" id="{A13A9D50-C6EA-F04C-BB84-891959D759F9}"/>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Oval 20">
              <a:extLst>
                <a:ext uri="{FF2B5EF4-FFF2-40B4-BE49-F238E27FC236}">
                  <a16:creationId xmlns:a16="http://schemas.microsoft.com/office/drawing/2014/main" xmlns="" id="{2790B908-BCFE-FA4B-B5E3-36C62E088DE9}"/>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 name="Oval 22">
              <a:extLst>
                <a:ext uri="{FF2B5EF4-FFF2-40B4-BE49-F238E27FC236}">
                  <a16:creationId xmlns:a16="http://schemas.microsoft.com/office/drawing/2014/main" xmlns="" id="{C96D4A9D-D054-044B-8920-BE06A68ED267}"/>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sp>
          <p:nvSpPr>
            <p:cNvPr id="24" name="Oval 23">
              <a:extLst>
                <a:ext uri="{FF2B5EF4-FFF2-40B4-BE49-F238E27FC236}">
                  <a16:creationId xmlns:a16="http://schemas.microsoft.com/office/drawing/2014/main" xmlns="" id="{843643B7-9DFD-8C46-881C-69B3D67CA91A}"/>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grpSp>
      <p:sp>
        <p:nvSpPr>
          <p:cNvPr id="15" name="Text Placeholder 2">
            <a:extLst>
              <a:ext uri="{FF2B5EF4-FFF2-40B4-BE49-F238E27FC236}">
                <a16:creationId xmlns:a16="http://schemas.microsoft.com/office/drawing/2014/main" xmlns="" id="{BE814D66-F00F-0D44-AD03-889FEE787EB6}"/>
              </a:ext>
            </a:extLst>
          </p:cNvPr>
          <p:cNvSpPr>
            <a:spLocks noGrp="1"/>
          </p:cNvSpPr>
          <p:nvPr>
            <p:ph idx="1" hasCustomPrompt="1"/>
          </p:nvPr>
        </p:nvSpPr>
        <p:spPr>
          <a:xfrm>
            <a:off x="272565" y="1825625"/>
            <a:ext cx="8598876" cy="4351338"/>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Title 2">
            <a:extLst>
              <a:ext uri="{FF2B5EF4-FFF2-40B4-BE49-F238E27FC236}">
                <a16:creationId xmlns:a16="http://schemas.microsoft.com/office/drawing/2014/main" xmlns="" id="{FF9B990C-5D9C-4A90-AC73-5889BC9F755C}"/>
              </a:ext>
            </a:extLst>
          </p:cNvPr>
          <p:cNvSpPr>
            <a:spLocks noGrp="1"/>
          </p:cNvSpPr>
          <p:nvPr>
            <p:ph type="title" hasCustomPrompt="1"/>
          </p:nvPr>
        </p:nvSpPr>
        <p:spPr/>
        <p:txBody>
          <a:bodyPr/>
          <a:lstStyle/>
          <a:p>
            <a:r>
              <a:rPr lang="en-US" noProof="0"/>
              <a:t>CLICK TO EDIT MASTER TITLE STYLE</a:t>
            </a:r>
          </a:p>
        </p:txBody>
      </p:sp>
      <p:sp>
        <p:nvSpPr>
          <p:cNvPr id="16" name="Oval 15">
            <a:extLst>
              <a:ext uri="{FF2B5EF4-FFF2-40B4-BE49-F238E27FC236}">
                <a16:creationId xmlns:a16="http://schemas.microsoft.com/office/drawing/2014/main" xmlns="" id="{44C85E5F-5B5E-48CC-8469-0263621D91FF}"/>
              </a:ext>
            </a:extLst>
          </p:cNvPr>
          <p:cNvSpPr/>
          <p:nvPr userDrawn="1"/>
        </p:nvSpPr>
        <p:spPr>
          <a:xfrm>
            <a:off x="3456121" y="4718684"/>
            <a:ext cx="2473779"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Oval 16">
            <a:extLst>
              <a:ext uri="{FF2B5EF4-FFF2-40B4-BE49-F238E27FC236}">
                <a16:creationId xmlns:a16="http://schemas.microsoft.com/office/drawing/2014/main" xmlns="" id="{7EE4E300-6C8E-4262-BE1D-587C7B70E7ED}"/>
              </a:ext>
            </a:extLst>
          </p:cNvPr>
          <p:cNvSpPr/>
          <p:nvPr userDrawn="1"/>
        </p:nvSpPr>
        <p:spPr>
          <a:xfrm>
            <a:off x="3217315" y="4494280"/>
            <a:ext cx="951140"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585625210"/>
      </p:ext>
    </p:extLst>
  </p:cSld>
  <p:clrMapOvr>
    <a:masterClrMapping/>
  </p:clrMapOvr>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2237E7-A574-47D2-9624-D12F47560519}"/>
              </a:ext>
            </a:extLst>
          </p:cNvPr>
          <p:cNvSpPr>
            <a:spLocks noGrp="1"/>
          </p:cNvSpPr>
          <p:nvPr>
            <p:ph type="title"/>
          </p:nvPr>
        </p:nvSpPr>
        <p:spPr>
          <a:xfrm>
            <a:off x="272565" y="246187"/>
            <a:ext cx="8598876" cy="1037492"/>
          </a:xfrm>
        </p:spPr>
        <p:txBody>
          <a:bodyPr lIns="0" tIns="0" rIns="0" bIns="0" anchor="b">
            <a:noAutofit/>
          </a:bodyPr>
          <a:lstStyle>
            <a:lvl1pPr>
              <a:defRPr sz="3200" b="1" cap="all" baseline="0"/>
            </a:lvl1pPr>
          </a:lstStyle>
          <a:p>
            <a:r>
              <a:rPr lang="en-US" noProof="0"/>
              <a:t>Click to edit Master title style</a:t>
            </a:r>
          </a:p>
        </p:txBody>
      </p:sp>
      <p:sp>
        <p:nvSpPr>
          <p:cNvPr id="10" name="Slide Number Placeholder 5">
            <a:extLst>
              <a:ext uri="{FF2B5EF4-FFF2-40B4-BE49-F238E27FC236}">
                <a16:creationId xmlns:a16="http://schemas.microsoft.com/office/drawing/2014/main" xmlns="" id="{99564622-96D9-48C4-BB60-87F3F7C8E122}"/>
              </a:ext>
            </a:extLst>
          </p:cNvPr>
          <p:cNvSpPr>
            <a:spLocks noGrp="1"/>
          </p:cNvSpPr>
          <p:nvPr>
            <p:ph type="sldNum" sz="quarter" idx="12"/>
          </p:nvPr>
        </p:nvSpPr>
        <p:spPr>
          <a:xfrm>
            <a:off x="6814039" y="6463210"/>
            <a:ext cx="2057400" cy="249385"/>
          </a:xfrm>
        </p:spPr>
        <p:txBody>
          <a:bodyPr/>
          <a:lstStyle>
            <a:lvl1pPr algn="r">
              <a:defRPr sz="900">
                <a:solidFill>
                  <a:schemeClr val="accent3"/>
                </a:solidFill>
              </a:defRPr>
            </a:lvl1pPr>
          </a:lstStyle>
          <a:p>
            <a:fld id="{48BB047D-A6CD-43AB-96F0-683C726B586B}" type="slidenum">
              <a:rPr lang="en-US" smtClean="0">
                <a:solidFill>
                  <a:srgbClr val="7F7F7F"/>
                </a:solidFill>
              </a:rPr>
              <a:pPr/>
              <a:t>‹#›</a:t>
            </a:fld>
            <a:endParaRPr lang="en-US" dirty="0">
              <a:solidFill>
                <a:srgbClr val="7F7F7F"/>
              </a:solidFill>
            </a:endParaRPr>
          </a:p>
        </p:txBody>
      </p:sp>
      <p:cxnSp>
        <p:nvCxnSpPr>
          <p:cNvPr id="12" name="Straight Connector 11">
            <a:extLst>
              <a:ext uri="{FF2B5EF4-FFF2-40B4-BE49-F238E27FC236}">
                <a16:creationId xmlns:a16="http://schemas.microsoft.com/office/drawing/2014/main" xmlns="" id="{D9C089FD-3BC7-434F-810A-04F78AFC84D2}"/>
              </a:ext>
            </a:extLst>
          </p:cNvPr>
          <p:cNvCxnSpPr>
            <a:cxnSpLocks/>
          </p:cNvCxnSpPr>
          <p:nvPr userDrawn="1"/>
        </p:nvCxnSpPr>
        <p:spPr>
          <a:xfrm>
            <a:off x="-18040" y="1452565"/>
            <a:ext cx="1288373"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EF7AC837-D78F-424C-9FDC-C3A445A5E0B6}"/>
              </a:ext>
            </a:extLst>
          </p:cNvPr>
          <p:cNvCxnSpPr>
            <a:cxnSpLocks/>
          </p:cNvCxnSpPr>
          <p:nvPr userDrawn="1"/>
        </p:nvCxnSpPr>
        <p:spPr>
          <a:xfrm>
            <a:off x="1353561" y="1452565"/>
            <a:ext cx="409300"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6831C4EF-58CF-4AEC-9F81-CB38D946A457}"/>
              </a:ext>
            </a:extLst>
          </p:cNvPr>
          <p:cNvCxnSpPr>
            <a:cxnSpLocks/>
          </p:cNvCxnSpPr>
          <p:nvPr userDrawn="1"/>
        </p:nvCxnSpPr>
        <p:spPr>
          <a:xfrm flipV="1">
            <a:off x="1840833" y="1429122"/>
            <a:ext cx="7303168" cy="15383"/>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xmlns="" id="{EC7CCE55-AF4E-4245-BFBC-DEC36E1D4A47}"/>
              </a:ext>
            </a:extLst>
          </p:cNvPr>
          <p:cNvGrpSpPr/>
          <p:nvPr userDrawn="1"/>
        </p:nvGrpSpPr>
        <p:grpSpPr>
          <a:xfrm>
            <a:off x="272563" y="421048"/>
            <a:ext cx="561599" cy="134113"/>
            <a:chOff x="4827813" y="2534636"/>
            <a:chExt cx="996651" cy="178504"/>
          </a:xfrm>
        </p:grpSpPr>
        <p:sp>
          <p:nvSpPr>
            <p:cNvPr id="20" name="Oval 19">
              <a:extLst>
                <a:ext uri="{FF2B5EF4-FFF2-40B4-BE49-F238E27FC236}">
                  <a16:creationId xmlns:a16="http://schemas.microsoft.com/office/drawing/2014/main" xmlns="" id="{A13A9D50-C6EA-F04C-BB84-891959D759F9}"/>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Oval 20">
              <a:extLst>
                <a:ext uri="{FF2B5EF4-FFF2-40B4-BE49-F238E27FC236}">
                  <a16:creationId xmlns:a16="http://schemas.microsoft.com/office/drawing/2014/main" xmlns="" id="{2790B908-BCFE-FA4B-B5E3-36C62E088DE9}"/>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 name="Oval 22">
              <a:extLst>
                <a:ext uri="{FF2B5EF4-FFF2-40B4-BE49-F238E27FC236}">
                  <a16:creationId xmlns:a16="http://schemas.microsoft.com/office/drawing/2014/main" xmlns="" id="{C96D4A9D-D054-044B-8920-BE06A68ED267}"/>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sp>
          <p:nvSpPr>
            <p:cNvPr id="24" name="Oval 23">
              <a:extLst>
                <a:ext uri="{FF2B5EF4-FFF2-40B4-BE49-F238E27FC236}">
                  <a16:creationId xmlns:a16="http://schemas.microsoft.com/office/drawing/2014/main" xmlns="" id="{843643B7-9DFD-8C46-881C-69B3D67CA91A}"/>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grpSp>
      <p:sp>
        <p:nvSpPr>
          <p:cNvPr id="16" name="Content Placeholder 3">
            <a:extLst>
              <a:ext uri="{FF2B5EF4-FFF2-40B4-BE49-F238E27FC236}">
                <a16:creationId xmlns:a16="http://schemas.microsoft.com/office/drawing/2014/main" xmlns="" id="{6E22FA8C-3243-4716-A6BD-F37D6058FB43}"/>
              </a:ext>
            </a:extLst>
          </p:cNvPr>
          <p:cNvSpPr>
            <a:spLocks noGrp="1"/>
          </p:cNvSpPr>
          <p:nvPr>
            <p:ph sz="half" idx="2" hasCustomPrompt="1"/>
          </p:nvPr>
        </p:nvSpPr>
        <p:spPr>
          <a:xfrm>
            <a:off x="4760538" y="1825625"/>
            <a:ext cx="4110903" cy="43513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Content Placeholder 2">
            <a:extLst>
              <a:ext uri="{FF2B5EF4-FFF2-40B4-BE49-F238E27FC236}">
                <a16:creationId xmlns:a16="http://schemas.microsoft.com/office/drawing/2014/main" xmlns="" id="{8ABE3FD8-339C-4F75-876F-8347ADE67E94}"/>
              </a:ext>
            </a:extLst>
          </p:cNvPr>
          <p:cNvSpPr>
            <a:spLocks noGrp="1"/>
          </p:cNvSpPr>
          <p:nvPr>
            <p:ph sz="half" idx="1" hasCustomPrompt="1"/>
          </p:nvPr>
        </p:nvSpPr>
        <p:spPr>
          <a:xfrm>
            <a:off x="272564" y="1825625"/>
            <a:ext cx="4110903" cy="43513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 name="Oval 24">
            <a:extLst>
              <a:ext uri="{FF2B5EF4-FFF2-40B4-BE49-F238E27FC236}">
                <a16:creationId xmlns:a16="http://schemas.microsoft.com/office/drawing/2014/main" xmlns="" id="{E72FB389-5EA4-4084-B7A2-A4D0A43561F6}"/>
              </a:ext>
            </a:extLst>
          </p:cNvPr>
          <p:cNvSpPr/>
          <p:nvPr userDrawn="1"/>
        </p:nvSpPr>
        <p:spPr>
          <a:xfrm>
            <a:off x="3456121" y="4718684"/>
            <a:ext cx="2473779"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6" name="Oval 25">
            <a:extLst>
              <a:ext uri="{FF2B5EF4-FFF2-40B4-BE49-F238E27FC236}">
                <a16:creationId xmlns:a16="http://schemas.microsoft.com/office/drawing/2014/main" xmlns="" id="{F7783FE1-0115-4345-89B2-C073569FB8EE}"/>
              </a:ext>
            </a:extLst>
          </p:cNvPr>
          <p:cNvSpPr/>
          <p:nvPr userDrawn="1"/>
        </p:nvSpPr>
        <p:spPr>
          <a:xfrm>
            <a:off x="3217315" y="4494280"/>
            <a:ext cx="951140"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210562864"/>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alf Image Vertical Purpl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xmlns="" id="{A7389277-B3D3-4AEE-8BE0-0559A7396981}"/>
              </a:ext>
            </a:extLst>
          </p:cNvPr>
          <p:cNvSpPr>
            <a:spLocks noGrp="1"/>
          </p:cNvSpPr>
          <p:nvPr>
            <p:ph type="pic" sz="quarter" idx="13"/>
          </p:nvPr>
        </p:nvSpPr>
        <p:spPr>
          <a:xfrm>
            <a:off x="3987369" y="0"/>
            <a:ext cx="5156633" cy="6858000"/>
          </a:xfrm>
          <a:solidFill>
            <a:schemeClr val="bg1">
              <a:lumMod val="85000"/>
            </a:schemeClr>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4" name="Rectangle 3">
            <a:extLst>
              <a:ext uri="{FF2B5EF4-FFF2-40B4-BE49-F238E27FC236}">
                <a16:creationId xmlns:a16="http://schemas.microsoft.com/office/drawing/2014/main" xmlns="" id="{9536DA47-61AF-4CF1-8DF3-3721934D13E3}"/>
              </a:ext>
            </a:extLst>
          </p:cNvPr>
          <p:cNvSpPr/>
          <p:nvPr userDrawn="1"/>
        </p:nvSpPr>
        <p:spPr>
          <a:xfrm>
            <a:off x="2" y="2"/>
            <a:ext cx="3987367"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Rectangle 4">
            <a:extLst>
              <a:ext uri="{FF2B5EF4-FFF2-40B4-BE49-F238E27FC236}">
                <a16:creationId xmlns:a16="http://schemas.microsoft.com/office/drawing/2014/main" xmlns="" id="{056FD760-FBDC-4410-A039-469F7931D3A3}"/>
              </a:ext>
            </a:extLst>
          </p:cNvPr>
          <p:cNvSpPr/>
          <p:nvPr userDrawn="1"/>
        </p:nvSpPr>
        <p:spPr>
          <a:xfrm>
            <a:off x="623888" y="1723295"/>
            <a:ext cx="3980435" cy="37455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xmlns="" id="{BCD44E22-137C-4913-A29E-04F82EA87867}"/>
              </a:ext>
            </a:extLst>
          </p:cNvPr>
          <p:cNvSpPr>
            <a:spLocks noGrp="1"/>
          </p:cNvSpPr>
          <p:nvPr>
            <p:ph type="title" hasCustomPrompt="1"/>
          </p:nvPr>
        </p:nvSpPr>
        <p:spPr>
          <a:xfrm>
            <a:off x="288490" y="1087910"/>
            <a:ext cx="3351524" cy="1444275"/>
          </a:xfrm>
        </p:spPr>
        <p:txBody>
          <a:bodyPr vert="horz" lIns="91440" tIns="792000" rIns="91440" bIns="45720" rtlCol="0" anchor="t">
            <a:noAutofit/>
          </a:bodyPr>
          <a:lstStyle>
            <a:lvl1pPr algn="l">
              <a:defRPr lang="en-IN" sz="3600" b="1" cap="all" baseline="0">
                <a:solidFill>
                  <a:schemeClr val="bg1"/>
                </a:solidFill>
              </a:defRPr>
            </a:lvl1pPr>
          </a:lstStyle>
          <a:p>
            <a:pPr lvl="0"/>
            <a:r>
              <a:rPr lang="en-US" noProof="0"/>
              <a:t>TITLE HERE</a:t>
            </a:r>
          </a:p>
        </p:txBody>
      </p:sp>
      <p:sp>
        <p:nvSpPr>
          <p:cNvPr id="3" name="Text Placeholder 2">
            <a:extLst>
              <a:ext uri="{FF2B5EF4-FFF2-40B4-BE49-F238E27FC236}">
                <a16:creationId xmlns:a16="http://schemas.microsoft.com/office/drawing/2014/main" xmlns="" id="{6E8BFC94-FFEC-4290-AC27-760323F21BA3}"/>
              </a:ext>
            </a:extLst>
          </p:cNvPr>
          <p:cNvSpPr>
            <a:spLocks noGrp="1"/>
          </p:cNvSpPr>
          <p:nvPr>
            <p:ph type="body" idx="1" hasCustomPrompt="1"/>
          </p:nvPr>
        </p:nvSpPr>
        <p:spPr>
          <a:xfrm>
            <a:off x="276532" y="2552614"/>
            <a:ext cx="3073335" cy="1992819"/>
          </a:xfrm>
        </p:spPr>
        <p:txBody>
          <a:bodyPr vert="horz" lIns="91440" tIns="45720" rIns="91440" bIns="45720" rtlCol="0">
            <a:noAutofit/>
          </a:bodyPr>
          <a:lstStyle>
            <a:lvl1pPr marL="0" indent="0" algn="l">
              <a:lnSpc>
                <a:spcPct val="100000"/>
              </a:lnSpc>
              <a:buNone/>
              <a:defRPr lang="en-US" sz="1800" b="0" cap="none" baseline="0" dirty="0" smtClean="0">
                <a:solidFill>
                  <a:schemeClr val="bg1"/>
                </a:solidFill>
              </a:defRPr>
            </a:lvl1pPr>
          </a:lstStyle>
          <a:p>
            <a:pPr marL="228600" lvl="0" indent="-228600"/>
            <a:r>
              <a:rPr lang="en-US" noProof="0"/>
              <a:t>Edit Master text styles</a:t>
            </a:r>
          </a:p>
        </p:txBody>
      </p:sp>
      <p:sp>
        <p:nvSpPr>
          <p:cNvPr id="6" name="Slide Number Placeholder 5">
            <a:extLst>
              <a:ext uri="{FF2B5EF4-FFF2-40B4-BE49-F238E27FC236}">
                <a16:creationId xmlns:a16="http://schemas.microsoft.com/office/drawing/2014/main" xmlns="" id="{B44139FA-A83B-432B-9C7C-26634F4630E6}"/>
              </a:ext>
            </a:extLst>
          </p:cNvPr>
          <p:cNvSpPr>
            <a:spLocks noGrp="1"/>
          </p:cNvSpPr>
          <p:nvPr>
            <p:ph type="sldNum" sz="quarter" idx="12"/>
          </p:nvPr>
        </p:nvSpPr>
        <p:spPr>
          <a:xfrm>
            <a:off x="6814039" y="6463210"/>
            <a:ext cx="2057400" cy="249385"/>
          </a:xfr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cxnSp>
        <p:nvCxnSpPr>
          <p:cNvPr id="7" name="Straight Connector 6">
            <a:extLst>
              <a:ext uri="{FF2B5EF4-FFF2-40B4-BE49-F238E27FC236}">
                <a16:creationId xmlns:a16="http://schemas.microsoft.com/office/drawing/2014/main" xmlns="" id="{D93E40EC-FFAE-4BC0-932E-60CC9A1785C0}"/>
              </a:ext>
            </a:extLst>
          </p:cNvPr>
          <p:cNvCxnSpPr>
            <a:cxnSpLocks/>
          </p:cNvCxnSpPr>
          <p:nvPr userDrawn="1"/>
        </p:nvCxnSpPr>
        <p:spPr>
          <a:xfrm>
            <a:off x="341246" y="1620451"/>
            <a:ext cx="1116465"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Content Placeholder 16">
            <a:extLst>
              <a:ext uri="{FF2B5EF4-FFF2-40B4-BE49-F238E27FC236}">
                <a16:creationId xmlns:a16="http://schemas.microsoft.com/office/drawing/2014/main" xmlns="" id="{B34A1799-63F2-4B23-A188-7BAB23FB821F}"/>
              </a:ext>
            </a:extLst>
          </p:cNvPr>
          <p:cNvSpPr>
            <a:spLocks noGrp="1"/>
          </p:cNvSpPr>
          <p:nvPr>
            <p:ph sz="quarter" idx="14" hasCustomPrompt="1"/>
          </p:nvPr>
        </p:nvSpPr>
        <p:spPr>
          <a:xfrm>
            <a:off x="272563" y="6462715"/>
            <a:ext cx="1696640" cy="249237"/>
          </a:xfrm>
        </p:spPr>
        <p:txBody>
          <a:bodyPr>
            <a:noAutofit/>
          </a:bodyPr>
          <a:lstStyle>
            <a:lvl1pPr marL="0" indent="0">
              <a:buNone/>
              <a:defRPr sz="1400" b="1" cap="all"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a:t>Your company name</a:t>
            </a:r>
          </a:p>
        </p:txBody>
      </p:sp>
      <p:grpSp>
        <p:nvGrpSpPr>
          <p:cNvPr id="13" name="Group 12">
            <a:extLst>
              <a:ext uri="{FF2B5EF4-FFF2-40B4-BE49-F238E27FC236}">
                <a16:creationId xmlns:a16="http://schemas.microsoft.com/office/drawing/2014/main" xmlns="" id="{C5F2EA84-5150-479B-86D5-F4BAE1263488}"/>
              </a:ext>
            </a:extLst>
          </p:cNvPr>
          <p:cNvGrpSpPr/>
          <p:nvPr userDrawn="1"/>
        </p:nvGrpSpPr>
        <p:grpSpPr>
          <a:xfrm flipH="1">
            <a:off x="848196" y="4803541"/>
            <a:ext cx="2712584" cy="3522776"/>
            <a:chOff x="2555621" y="3917613"/>
            <a:chExt cx="3616779" cy="3522776"/>
          </a:xfrm>
        </p:grpSpPr>
        <p:sp>
          <p:nvSpPr>
            <p:cNvPr id="15" name="Oval 14">
              <a:extLst>
                <a:ext uri="{FF2B5EF4-FFF2-40B4-BE49-F238E27FC236}">
                  <a16:creationId xmlns:a16="http://schemas.microsoft.com/office/drawing/2014/main" xmlns="" id="{C0699C4B-8D8E-47E2-A0C5-D71C25ABAC72}"/>
                </a:ext>
              </a:extLst>
            </p:cNvPr>
            <p:cNvSpPr/>
            <p:nvPr userDrawn="1"/>
          </p:nvSpPr>
          <p:spPr>
            <a:xfrm>
              <a:off x="2874028" y="4142017"/>
              <a:ext cx="3298372"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Oval 15">
              <a:extLst>
                <a:ext uri="{FF2B5EF4-FFF2-40B4-BE49-F238E27FC236}">
                  <a16:creationId xmlns:a16="http://schemas.microsoft.com/office/drawing/2014/main" xmlns="" id="{2F607AB9-31A7-4B79-9AFE-0DFDB792E20C}"/>
                </a:ext>
              </a:extLst>
            </p:cNvPr>
            <p:cNvSpPr/>
            <p:nvPr userDrawn="1"/>
          </p:nvSpPr>
          <p:spPr>
            <a:xfrm>
              <a:off x="2555621" y="3917613"/>
              <a:ext cx="1268186"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Tree>
    <p:extLst>
      <p:ext uri="{BB962C8B-B14F-4D97-AF65-F5344CB8AC3E}">
        <p14:creationId xmlns:p14="http://schemas.microsoft.com/office/powerpoint/2010/main" val="1941749301"/>
      </p:ext>
    </p:extLst>
  </p:cSld>
  <p:clrMapOvr>
    <a:masterClrMapping/>
  </p:clrMapOvr>
  <p:hf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2237E7-A574-47D2-9624-D12F47560519}"/>
              </a:ext>
            </a:extLst>
          </p:cNvPr>
          <p:cNvSpPr>
            <a:spLocks noGrp="1"/>
          </p:cNvSpPr>
          <p:nvPr>
            <p:ph type="title"/>
          </p:nvPr>
        </p:nvSpPr>
        <p:spPr>
          <a:xfrm>
            <a:off x="272565" y="246187"/>
            <a:ext cx="8598876" cy="1037492"/>
          </a:xfrm>
        </p:spPr>
        <p:txBody>
          <a:bodyPr lIns="0" tIns="0" rIns="0" bIns="0" anchor="b">
            <a:noAutofit/>
          </a:bodyPr>
          <a:lstStyle>
            <a:lvl1pPr>
              <a:defRPr sz="3200" b="1" cap="all" baseline="0"/>
            </a:lvl1pPr>
          </a:lstStyle>
          <a:p>
            <a:r>
              <a:rPr lang="en-US" noProof="0"/>
              <a:t>Click to edit Master title style</a:t>
            </a:r>
          </a:p>
        </p:txBody>
      </p:sp>
      <p:sp>
        <p:nvSpPr>
          <p:cNvPr id="10" name="Slide Number Placeholder 5">
            <a:extLst>
              <a:ext uri="{FF2B5EF4-FFF2-40B4-BE49-F238E27FC236}">
                <a16:creationId xmlns:a16="http://schemas.microsoft.com/office/drawing/2014/main" xmlns="" id="{99564622-96D9-48C4-BB60-87F3F7C8E122}"/>
              </a:ext>
            </a:extLst>
          </p:cNvPr>
          <p:cNvSpPr>
            <a:spLocks noGrp="1"/>
          </p:cNvSpPr>
          <p:nvPr>
            <p:ph type="sldNum" sz="quarter" idx="12"/>
          </p:nvPr>
        </p:nvSpPr>
        <p:spPr>
          <a:xfrm>
            <a:off x="6814039" y="6463210"/>
            <a:ext cx="2057400" cy="249385"/>
          </a:xfrm>
        </p:spPr>
        <p:txBody>
          <a:bodyPr/>
          <a:lstStyle>
            <a:lvl1pPr algn="r">
              <a:defRPr sz="900">
                <a:solidFill>
                  <a:schemeClr val="accent3"/>
                </a:solidFill>
              </a:defRPr>
            </a:lvl1pPr>
          </a:lstStyle>
          <a:p>
            <a:fld id="{48BB047D-A6CD-43AB-96F0-683C726B586B}" type="slidenum">
              <a:rPr lang="en-US" smtClean="0">
                <a:solidFill>
                  <a:srgbClr val="7F7F7F"/>
                </a:solidFill>
              </a:rPr>
              <a:pPr/>
              <a:t>‹#›</a:t>
            </a:fld>
            <a:endParaRPr lang="en-US" dirty="0">
              <a:solidFill>
                <a:srgbClr val="7F7F7F"/>
              </a:solidFill>
            </a:endParaRPr>
          </a:p>
        </p:txBody>
      </p:sp>
      <p:cxnSp>
        <p:nvCxnSpPr>
          <p:cNvPr id="12" name="Straight Connector 11">
            <a:extLst>
              <a:ext uri="{FF2B5EF4-FFF2-40B4-BE49-F238E27FC236}">
                <a16:creationId xmlns:a16="http://schemas.microsoft.com/office/drawing/2014/main" xmlns="" id="{D9C089FD-3BC7-434F-810A-04F78AFC84D2}"/>
              </a:ext>
            </a:extLst>
          </p:cNvPr>
          <p:cNvCxnSpPr>
            <a:cxnSpLocks/>
          </p:cNvCxnSpPr>
          <p:nvPr userDrawn="1"/>
        </p:nvCxnSpPr>
        <p:spPr>
          <a:xfrm>
            <a:off x="-18040" y="1452565"/>
            <a:ext cx="1288373"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EF7AC837-D78F-424C-9FDC-C3A445A5E0B6}"/>
              </a:ext>
            </a:extLst>
          </p:cNvPr>
          <p:cNvCxnSpPr>
            <a:cxnSpLocks/>
          </p:cNvCxnSpPr>
          <p:nvPr userDrawn="1"/>
        </p:nvCxnSpPr>
        <p:spPr>
          <a:xfrm>
            <a:off x="1353561" y="1452565"/>
            <a:ext cx="409300"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6831C4EF-58CF-4AEC-9F81-CB38D946A457}"/>
              </a:ext>
            </a:extLst>
          </p:cNvPr>
          <p:cNvCxnSpPr>
            <a:cxnSpLocks/>
          </p:cNvCxnSpPr>
          <p:nvPr userDrawn="1"/>
        </p:nvCxnSpPr>
        <p:spPr>
          <a:xfrm flipV="1">
            <a:off x="1840833" y="1429122"/>
            <a:ext cx="7303168" cy="15383"/>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xmlns="" id="{EC7CCE55-AF4E-4245-BFBC-DEC36E1D4A47}"/>
              </a:ext>
            </a:extLst>
          </p:cNvPr>
          <p:cNvGrpSpPr/>
          <p:nvPr userDrawn="1"/>
        </p:nvGrpSpPr>
        <p:grpSpPr>
          <a:xfrm>
            <a:off x="272563" y="421048"/>
            <a:ext cx="561599" cy="134113"/>
            <a:chOff x="4827813" y="2534636"/>
            <a:chExt cx="996651" cy="178504"/>
          </a:xfrm>
        </p:grpSpPr>
        <p:sp>
          <p:nvSpPr>
            <p:cNvPr id="20" name="Oval 19">
              <a:extLst>
                <a:ext uri="{FF2B5EF4-FFF2-40B4-BE49-F238E27FC236}">
                  <a16:creationId xmlns:a16="http://schemas.microsoft.com/office/drawing/2014/main" xmlns="" id="{A13A9D50-C6EA-F04C-BB84-891959D759F9}"/>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Oval 20">
              <a:extLst>
                <a:ext uri="{FF2B5EF4-FFF2-40B4-BE49-F238E27FC236}">
                  <a16:creationId xmlns:a16="http://schemas.microsoft.com/office/drawing/2014/main" xmlns="" id="{2790B908-BCFE-FA4B-B5E3-36C62E088DE9}"/>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 name="Oval 22">
              <a:extLst>
                <a:ext uri="{FF2B5EF4-FFF2-40B4-BE49-F238E27FC236}">
                  <a16:creationId xmlns:a16="http://schemas.microsoft.com/office/drawing/2014/main" xmlns="" id="{C96D4A9D-D054-044B-8920-BE06A68ED267}"/>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sp>
          <p:nvSpPr>
            <p:cNvPr id="24" name="Oval 23">
              <a:extLst>
                <a:ext uri="{FF2B5EF4-FFF2-40B4-BE49-F238E27FC236}">
                  <a16:creationId xmlns:a16="http://schemas.microsoft.com/office/drawing/2014/main" xmlns="" id="{843643B7-9DFD-8C46-881C-69B3D67CA91A}"/>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grpSp>
      <p:sp>
        <p:nvSpPr>
          <p:cNvPr id="27" name="Text Placeholder 4">
            <a:extLst>
              <a:ext uri="{FF2B5EF4-FFF2-40B4-BE49-F238E27FC236}">
                <a16:creationId xmlns:a16="http://schemas.microsoft.com/office/drawing/2014/main" xmlns="" id="{9F73353B-C50B-4A8A-87CF-657C1EB8940F}"/>
              </a:ext>
            </a:extLst>
          </p:cNvPr>
          <p:cNvSpPr>
            <a:spLocks noGrp="1"/>
          </p:cNvSpPr>
          <p:nvPr>
            <p:ph type="body" sz="quarter" idx="3" hasCustomPrompt="1"/>
          </p:nvPr>
        </p:nvSpPr>
        <p:spPr>
          <a:xfrm>
            <a:off x="4760537" y="1681164"/>
            <a:ext cx="411090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8" name="Content Placeholder 5">
            <a:extLst>
              <a:ext uri="{FF2B5EF4-FFF2-40B4-BE49-F238E27FC236}">
                <a16:creationId xmlns:a16="http://schemas.microsoft.com/office/drawing/2014/main" xmlns="" id="{5EFF7F5E-3221-4390-9B17-D1944365BF12}"/>
              </a:ext>
            </a:extLst>
          </p:cNvPr>
          <p:cNvSpPr>
            <a:spLocks noGrp="1"/>
          </p:cNvSpPr>
          <p:nvPr>
            <p:ph sz="quarter" idx="4" hasCustomPrompt="1"/>
          </p:nvPr>
        </p:nvSpPr>
        <p:spPr>
          <a:xfrm>
            <a:off x="4760537" y="2586216"/>
            <a:ext cx="4110903" cy="360344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9" name="Text Placeholder 2">
            <a:extLst>
              <a:ext uri="{FF2B5EF4-FFF2-40B4-BE49-F238E27FC236}">
                <a16:creationId xmlns:a16="http://schemas.microsoft.com/office/drawing/2014/main" xmlns="" id="{9506B516-77C1-431B-A8A5-68FA5D4B6D7E}"/>
              </a:ext>
            </a:extLst>
          </p:cNvPr>
          <p:cNvSpPr>
            <a:spLocks noGrp="1"/>
          </p:cNvSpPr>
          <p:nvPr>
            <p:ph type="body" idx="1" hasCustomPrompt="1"/>
          </p:nvPr>
        </p:nvSpPr>
        <p:spPr>
          <a:xfrm>
            <a:off x="272562" y="1681164"/>
            <a:ext cx="411090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30" name="Content Placeholder 3">
            <a:extLst>
              <a:ext uri="{FF2B5EF4-FFF2-40B4-BE49-F238E27FC236}">
                <a16:creationId xmlns:a16="http://schemas.microsoft.com/office/drawing/2014/main" xmlns="" id="{860F1452-CAB9-4154-ADCC-9245E71D0D2C}"/>
              </a:ext>
            </a:extLst>
          </p:cNvPr>
          <p:cNvSpPr>
            <a:spLocks noGrp="1"/>
          </p:cNvSpPr>
          <p:nvPr>
            <p:ph sz="half" idx="2" hasCustomPrompt="1"/>
          </p:nvPr>
        </p:nvSpPr>
        <p:spPr>
          <a:xfrm>
            <a:off x="272562" y="2586216"/>
            <a:ext cx="4110903" cy="360344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1" name="Oval 30">
            <a:extLst>
              <a:ext uri="{FF2B5EF4-FFF2-40B4-BE49-F238E27FC236}">
                <a16:creationId xmlns:a16="http://schemas.microsoft.com/office/drawing/2014/main" xmlns="" id="{12892DF4-5A8A-4E92-A425-210ABE570F58}"/>
              </a:ext>
            </a:extLst>
          </p:cNvPr>
          <p:cNvSpPr/>
          <p:nvPr userDrawn="1"/>
        </p:nvSpPr>
        <p:spPr>
          <a:xfrm>
            <a:off x="3456121" y="4718684"/>
            <a:ext cx="2473779"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2" name="Oval 31">
            <a:extLst>
              <a:ext uri="{FF2B5EF4-FFF2-40B4-BE49-F238E27FC236}">
                <a16:creationId xmlns:a16="http://schemas.microsoft.com/office/drawing/2014/main" xmlns="" id="{99AE2680-A46C-4B06-9ED9-53E617C1F174}"/>
              </a:ext>
            </a:extLst>
          </p:cNvPr>
          <p:cNvSpPr/>
          <p:nvPr userDrawn="1"/>
        </p:nvSpPr>
        <p:spPr>
          <a:xfrm>
            <a:off x="3217315" y="4494280"/>
            <a:ext cx="951140"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644309896"/>
      </p:ext>
    </p:extLst>
  </p:cSld>
  <p:clrMapOvr>
    <a:masterClrMapping/>
  </p:clrMapOvr>
  <p:hf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D44E22-137C-4913-A29E-04F82EA87867}"/>
              </a:ext>
            </a:extLst>
          </p:cNvPr>
          <p:cNvSpPr>
            <a:spLocks noGrp="1"/>
          </p:cNvSpPr>
          <p:nvPr>
            <p:ph type="title" hasCustomPrompt="1"/>
          </p:nvPr>
        </p:nvSpPr>
        <p:spPr>
          <a:xfrm>
            <a:off x="623890" y="3794664"/>
            <a:ext cx="7886700" cy="823232"/>
          </a:xfrm>
        </p:spPr>
        <p:txBody>
          <a:bodyPr vert="horz" lIns="91440" tIns="45720" rIns="91440" bIns="45720" rtlCol="0" anchor="b">
            <a:noAutofit/>
          </a:bodyPr>
          <a:lstStyle>
            <a:lvl1pPr algn="ctr">
              <a:defRPr lang="en-IN" sz="3600" b="1" cap="all" baseline="0"/>
            </a:lvl1pPr>
          </a:lstStyle>
          <a:p>
            <a:pPr lvl="0"/>
            <a:r>
              <a:rPr lang="en-US" noProof="0"/>
              <a:t>TITLE HERE</a:t>
            </a:r>
          </a:p>
        </p:txBody>
      </p:sp>
      <p:sp>
        <p:nvSpPr>
          <p:cNvPr id="6" name="Slide Number Placeholder 5">
            <a:extLst>
              <a:ext uri="{FF2B5EF4-FFF2-40B4-BE49-F238E27FC236}">
                <a16:creationId xmlns:a16="http://schemas.microsoft.com/office/drawing/2014/main" xmlns="" id="{B44139FA-A83B-432B-9C7C-26634F4630E6}"/>
              </a:ext>
            </a:extLst>
          </p:cNvPr>
          <p:cNvSpPr>
            <a:spLocks noGrp="1"/>
          </p:cNvSpPr>
          <p:nvPr>
            <p:ph type="sldNum" sz="quarter" idx="12"/>
          </p:nvPr>
        </p:nvSpPr>
        <p:spPr>
          <a:xfrm>
            <a:off x="6814039" y="6463210"/>
            <a:ext cx="2057400" cy="249385"/>
          </a:xfrm>
        </p:spPr>
        <p:txBody>
          <a:bodyPr/>
          <a:lstStyle>
            <a:lvl1pPr algn="r">
              <a:defRPr sz="900">
                <a:solidFill>
                  <a:schemeClr val="accent3"/>
                </a:solidFill>
              </a:defRPr>
            </a:lvl1pPr>
          </a:lstStyle>
          <a:p>
            <a:fld id="{48BB047D-A6CD-43AB-96F0-683C726B586B}" type="slidenum">
              <a:rPr lang="en-US" smtClean="0">
                <a:solidFill>
                  <a:srgbClr val="7F7F7F"/>
                </a:solidFill>
              </a:rPr>
              <a:pPr/>
              <a:t>‹#›</a:t>
            </a:fld>
            <a:endParaRPr lang="en-US" dirty="0">
              <a:solidFill>
                <a:srgbClr val="7F7F7F"/>
              </a:solidFill>
            </a:endParaRPr>
          </a:p>
        </p:txBody>
      </p:sp>
      <p:cxnSp>
        <p:nvCxnSpPr>
          <p:cNvPr id="7" name="Straight Connector 6">
            <a:extLst>
              <a:ext uri="{FF2B5EF4-FFF2-40B4-BE49-F238E27FC236}">
                <a16:creationId xmlns:a16="http://schemas.microsoft.com/office/drawing/2014/main" xmlns="" id="{D93E40EC-FFAE-4BC0-932E-60CC9A1785C0}"/>
              </a:ext>
            </a:extLst>
          </p:cNvPr>
          <p:cNvCxnSpPr>
            <a:cxnSpLocks/>
          </p:cNvCxnSpPr>
          <p:nvPr userDrawn="1"/>
        </p:nvCxnSpPr>
        <p:spPr>
          <a:xfrm>
            <a:off x="4013770" y="3748188"/>
            <a:ext cx="1116465" cy="0"/>
          </a:xfrm>
          <a:prstGeom prst="line">
            <a:avLst/>
          </a:prstGeom>
          <a:ln w="139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xmlns="" id="{65844635-8274-49B1-BBEC-354A0872E526}"/>
              </a:ext>
            </a:extLst>
          </p:cNvPr>
          <p:cNvGrpSpPr/>
          <p:nvPr userDrawn="1"/>
        </p:nvGrpSpPr>
        <p:grpSpPr>
          <a:xfrm>
            <a:off x="4291203" y="4594682"/>
            <a:ext cx="561599" cy="134113"/>
            <a:chOff x="4827813" y="2534636"/>
            <a:chExt cx="996651" cy="178504"/>
          </a:xfrm>
        </p:grpSpPr>
        <p:sp>
          <p:nvSpPr>
            <p:cNvPr id="19" name="Oval 18">
              <a:extLst>
                <a:ext uri="{FF2B5EF4-FFF2-40B4-BE49-F238E27FC236}">
                  <a16:creationId xmlns:a16="http://schemas.microsoft.com/office/drawing/2014/main" xmlns="" id="{9754643C-5B30-4FC2-BFAC-4FD007AC9EC7}"/>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Oval 19">
              <a:extLst>
                <a:ext uri="{FF2B5EF4-FFF2-40B4-BE49-F238E27FC236}">
                  <a16:creationId xmlns:a16="http://schemas.microsoft.com/office/drawing/2014/main" xmlns="" id="{23FDDB55-6BA5-4489-9E37-4A76254A5CD7}"/>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Oval 20">
              <a:extLst>
                <a:ext uri="{FF2B5EF4-FFF2-40B4-BE49-F238E27FC236}">
                  <a16:creationId xmlns:a16="http://schemas.microsoft.com/office/drawing/2014/main" xmlns="" id="{DA023CF8-2471-40A5-B2EF-E9BF4DF2C0E1}"/>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sp>
          <p:nvSpPr>
            <p:cNvPr id="22" name="Oval 21">
              <a:extLst>
                <a:ext uri="{FF2B5EF4-FFF2-40B4-BE49-F238E27FC236}">
                  <a16:creationId xmlns:a16="http://schemas.microsoft.com/office/drawing/2014/main" xmlns="" id="{F9B0428F-5D1A-4CD3-BDA2-9CA7F5141455}"/>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grpSp>
      <p:sp>
        <p:nvSpPr>
          <p:cNvPr id="13" name="Text Placeholder 3">
            <a:extLst>
              <a:ext uri="{FF2B5EF4-FFF2-40B4-BE49-F238E27FC236}">
                <a16:creationId xmlns:a16="http://schemas.microsoft.com/office/drawing/2014/main" xmlns="" id="{86E0573A-023B-4D1C-8224-56A5D0DDF379}"/>
              </a:ext>
            </a:extLst>
          </p:cNvPr>
          <p:cNvSpPr>
            <a:spLocks noGrp="1"/>
          </p:cNvSpPr>
          <p:nvPr>
            <p:ph type="body" sz="half" idx="2" hasCustomPrompt="1"/>
          </p:nvPr>
        </p:nvSpPr>
        <p:spPr>
          <a:xfrm>
            <a:off x="629843" y="4839682"/>
            <a:ext cx="7880747" cy="1305379"/>
          </a:xfrm>
        </p:spPr>
        <p:txBody>
          <a:bodyPr vert="horz" lIns="91440" tIns="45720" rIns="91440" bIns="45720" rtlCol="0">
            <a:noAutofit/>
          </a:bodyPr>
          <a:lstStyle>
            <a:lvl1pPr marL="0" indent="0" algn="ctr">
              <a:buNone/>
              <a:defRPr lang="en-US" b="0" cap="none" baseline="0"/>
            </a:lvl1pPr>
          </a:lstStyle>
          <a:p>
            <a:pPr marL="228600" lvl="0" indent="-228600" algn="ctr">
              <a:lnSpc>
                <a:spcPct val="100000"/>
              </a:lnSpc>
            </a:pPr>
            <a:r>
              <a:rPr lang="en-US" noProof="0"/>
              <a:t>Edit Master text styles</a:t>
            </a:r>
          </a:p>
        </p:txBody>
      </p:sp>
      <p:sp>
        <p:nvSpPr>
          <p:cNvPr id="15" name="Picture Placeholder 2">
            <a:extLst>
              <a:ext uri="{FF2B5EF4-FFF2-40B4-BE49-F238E27FC236}">
                <a16:creationId xmlns:a16="http://schemas.microsoft.com/office/drawing/2014/main" xmlns="" id="{12087456-C0E8-4AA6-81E8-996CEC037E57}"/>
              </a:ext>
            </a:extLst>
          </p:cNvPr>
          <p:cNvSpPr>
            <a:spLocks noGrp="1"/>
          </p:cNvSpPr>
          <p:nvPr>
            <p:ph type="pic" idx="1"/>
          </p:nvPr>
        </p:nvSpPr>
        <p:spPr>
          <a:xfrm>
            <a:off x="0" y="4"/>
            <a:ext cx="9144000" cy="3713017"/>
          </a:xfrm>
          <a:solidFill>
            <a:schemeClr val="bg1">
              <a:lumMod val="85000"/>
            </a:schemeClr>
          </a:solidFill>
        </p:spPr>
        <p:txBody>
          <a:bodyPr vert="horz" lIns="91440" tIns="45720" rIns="91440" bIns="45720" rtlCol="0" anchor="ctr">
            <a:normAutofit/>
          </a:bodyPr>
          <a:lstStyle>
            <a:lvl1pPr>
              <a:defRPr lang="en-US" sz="2000" dirty="0"/>
            </a:lvl1pPr>
          </a:lstStyle>
          <a:p>
            <a:pPr marL="0" lvl="0" indent="0" algn="ctr">
              <a:buNone/>
            </a:pPr>
            <a:r>
              <a:rPr lang="en-US" noProof="0"/>
              <a:t>Click icon to add picture</a:t>
            </a:r>
            <a:endParaRPr lang="en-US" noProof="0" dirty="0"/>
          </a:p>
        </p:txBody>
      </p:sp>
    </p:spTree>
    <p:extLst>
      <p:ext uri="{BB962C8B-B14F-4D97-AF65-F5344CB8AC3E}">
        <p14:creationId xmlns:p14="http://schemas.microsoft.com/office/powerpoint/2010/main" val="1948967209"/>
      </p:ext>
    </p:extLst>
  </p:cSld>
  <p:clrMapOvr>
    <a:masterClrMapping/>
  </p:clrMapOvr>
  <p:hf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2237E7-A574-47D2-9624-D12F47560519}"/>
              </a:ext>
            </a:extLst>
          </p:cNvPr>
          <p:cNvSpPr>
            <a:spLocks noGrp="1"/>
          </p:cNvSpPr>
          <p:nvPr>
            <p:ph type="title" hasCustomPrompt="1"/>
          </p:nvPr>
        </p:nvSpPr>
        <p:spPr>
          <a:xfrm>
            <a:off x="272563" y="246187"/>
            <a:ext cx="2404696" cy="1037492"/>
          </a:xfrm>
        </p:spPr>
        <p:txBody>
          <a:bodyPr lIns="0" tIns="0" rIns="0" bIns="0" anchor="b">
            <a:noAutofit/>
          </a:bodyPr>
          <a:lstStyle>
            <a:lvl1pPr>
              <a:defRPr sz="3200" b="1" cap="all" baseline="0"/>
            </a:lvl1pPr>
          </a:lstStyle>
          <a:p>
            <a:r>
              <a:rPr lang="en-US" noProof="0"/>
              <a:t>Title here</a:t>
            </a:r>
          </a:p>
        </p:txBody>
      </p:sp>
      <p:sp>
        <p:nvSpPr>
          <p:cNvPr id="10" name="Slide Number Placeholder 5">
            <a:extLst>
              <a:ext uri="{FF2B5EF4-FFF2-40B4-BE49-F238E27FC236}">
                <a16:creationId xmlns:a16="http://schemas.microsoft.com/office/drawing/2014/main" xmlns="" id="{99564622-96D9-48C4-BB60-87F3F7C8E122}"/>
              </a:ext>
            </a:extLst>
          </p:cNvPr>
          <p:cNvSpPr>
            <a:spLocks noGrp="1"/>
          </p:cNvSpPr>
          <p:nvPr>
            <p:ph type="sldNum" sz="quarter" idx="12"/>
          </p:nvPr>
        </p:nvSpPr>
        <p:spPr>
          <a:xfrm>
            <a:off x="6814039" y="6463210"/>
            <a:ext cx="2057400" cy="249385"/>
          </a:xfrm>
        </p:spPr>
        <p:txBody>
          <a:bodyPr/>
          <a:lstStyle>
            <a:lvl1pPr algn="r">
              <a:defRPr sz="900">
                <a:solidFill>
                  <a:schemeClr val="accent3"/>
                </a:solidFill>
              </a:defRPr>
            </a:lvl1pPr>
          </a:lstStyle>
          <a:p>
            <a:fld id="{48BB047D-A6CD-43AB-96F0-683C726B586B}" type="slidenum">
              <a:rPr lang="en-US" smtClean="0">
                <a:solidFill>
                  <a:srgbClr val="7F7F7F"/>
                </a:solidFill>
              </a:rPr>
              <a:pPr/>
              <a:t>‹#›</a:t>
            </a:fld>
            <a:endParaRPr lang="en-US" dirty="0">
              <a:solidFill>
                <a:srgbClr val="7F7F7F"/>
              </a:solidFill>
            </a:endParaRPr>
          </a:p>
        </p:txBody>
      </p:sp>
      <p:grpSp>
        <p:nvGrpSpPr>
          <p:cNvPr id="6" name="Group 5">
            <a:extLst>
              <a:ext uri="{FF2B5EF4-FFF2-40B4-BE49-F238E27FC236}">
                <a16:creationId xmlns:a16="http://schemas.microsoft.com/office/drawing/2014/main" xmlns="" id="{A6A27954-3A0E-430B-AD48-05A3F3278D70}"/>
              </a:ext>
            </a:extLst>
          </p:cNvPr>
          <p:cNvGrpSpPr/>
          <p:nvPr userDrawn="1"/>
        </p:nvGrpSpPr>
        <p:grpSpPr>
          <a:xfrm>
            <a:off x="-18041" y="1452567"/>
            <a:ext cx="2538920" cy="134113"/>
            <a:chOff x="-24055" y="1452565"/>
            <a:chExt cx="2374534" cy="0"/>
          </a:xfrm>
        </p:grpSpPr>
        <p:cxnSp>
          <p:nvCxnSpPr>
            <p:cNvPr id="12" name="Straight Connector 11">
              <a:extLst>
                <a:ext uri="{FF2B5EF4-FFF2-40B4-BE49-F238E27FC236}">
                  <a16:creationId xmlns:a16="http://schemas.microsoft.com/office/drawing/2014/main" xmlns="" id="{D9C089FD-3BC7-434F-810A-04F78AFC84D2}"/>
                </a:ext>
              </a:extLst>
            </p:cNvPr>
            <p:cNvCxnSpPr>
              <a:cxnSpLocks/>
            </p:cNvCxnSpPr>
            <p:nvPr userDrawn="1"/>
          </p:nvCxnSpPr>
          <p:spPr>
            <a:xfrm>
              <a:off x="-24055" y="1452565"/>
              <a:ext cx="1717831"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EF7AC837-D78F-424C-9FDC-C3A445A5E0B6}"/>
                </a:ext>
              </a:extLst>
            </p:cNvPr>
            <p:cNvCxnSpPr>
              <a:cxnSpLocks/>
            </p:cNvCxnSpPr>
            <p:nvPr userDrawn="1"/>
          </p:nvCxnSpPr>
          <p:spPr>
            <a:xfrm>
              <a:off x="1804745" y="1452565"/>
              <a:ext cx="545734"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5" name="Oval 24">
            <a:extLst>
              <a:ext uri="{FF2B5EF4-FFF2-40B4-BE49-F238E27FC236}">
                <a16:creationId xmlns:a16="http://schemas.microsoft.com/office/drawing/2014/main" xmlns="" id="{3F366940-FB5E-4B76-8829-80C14F137B3A}"/>
              </a:ext>
            </a:extLst>
          </p:cNvPr>
          <p:cNvSpPr/>
          <p:nvPr userDrawn="1"/>
        </p:nvSpPr>
        <p:spPr>
          <a:xfrm>
            <a:off x="7688547" y="555159"/>
            <a:ext cx="2473779" cy="3298372"/>
          </a:xfrm>
          <a:prstGeom prst="ellipse">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6" name="Oval 25">
            <a:extLst>
              <a:ext uri="{FF2B5EF4-FFF2-40B4-BE49-F238E27FC236}">
                <a16:creationId xmlns:a16="http://schemas.microsoft.com/office/drawing/2014/main" xmlns="" id="{75486FFB-46EF-4E74-BFFF-7ED054DB0D9C}"/>
              </a:ext>
            </a:extLst>
          </p:cNvPr>
          <p:cNvSpPr/>
          <p:nvPr userDrawn="1"/>
        </p:nvSpPr>
        <p:spPr>
          <a:xfrm>
            <a:off x="7449741" y="330754"/>
            <a:ext cx="951140" cy="1268186"/>
          </a:xfrm>
          <a:prstGeom prst="ellipse">
            <a:avLst/>
          </a:prstGeom>
          <a:no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27" name="Group 26">
            <a:extLst>
              <a:ext uri="{FF2B5EF4-FFF2-40B4-BE49-F238E27FC236}">
                <a16:creationId xmlns:a16="http://schemas.microsoft.com/office/drawing/2014/main" xmlns="" id="{6D35CCD2-B73F-944C-B572-7FBFC7DE22E4}"/>
              </a:ext>
            </a:extLst>
          </p:cNvPr>
          <p:cNvGrpSpPr/>
          <p:nvPr userDrawn="1"/>
        </p:nvGrpSpPr>
        <p:grpSpPr>
          <a:xfrm>
            <a:off x="272563" y="421048"/>
            <a:ext cx="561599" cy="134113"/>
            <a:chOff x="4827813" y="2534636"/>
            <a:chExt cx="996651" cy="178504"/>
          </a:xfrm>
        </p:grpSpPr>
        <p:sp>
          <p:nvSpPr>
            <p:cNvPr id="28" name="Oval 27">
              <a:extLst>
                <a:ext uri="{FF2B5EF4-FFF2-40B4-BE49-F238E27FC236}">
                  <a16:creationId xmlns:a16="http://schemas.microsoft.com/office/drawing/2014/main" xmlns="" id="{9D8F78D8-558F-3540-A5F4-B1AD8942B341}"/>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5" name="Oval 34">
              <a:extLst>
                <a:ext uri="{FF2B5EF4-FFF2-40B4-BE49-F238E27FC236}">
                  <a16:creationId xmlns:a16="http://schemas.microsoft.com/office/drawing/2014/main" xmlns="" id="{3F8F621A-F298-2B48-B7E0-8D9BEE8AA763}"/>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6" name="Oval 35">
              <a:extLst>
                <a:ext uri="{FF2B5EF4-FFF2-40B4-BE49-F238E27FC236}">
                  <a16:creationId xmlns:a16="http://schemas.microsoft.com/office/drawing/2014/main" xmlns="" id="{C17A3A3B-82AE-0A46-AE32-9B111F975BDB}"/>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sp>
          <p:nvSpPr>
            <p:cNvPr id="37" name="Oval 36">
              <a:extLst>
                <a:ext uri="{FF2B5EF4-FFF2-40B4-BE49-F238E27FC236}">
                  <a16:creationId xmlns:a16="http://schemas.microsoft.com/office/drawing/2014/main" xmlns="" id="{DF206CE3-6B94-C340-8BA3-A2A4E407E499}"/>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grpSp>
      <p:sp>
        <p:nvSpPr>
          <p:cNvPr id="30" name="Text Placeholder 3">
            <a:extLst>
              <a:ext uri="{FF2B5EF4-FFF2-40B4-BE49-F238E27FC236}">
                <a16:creationId xmlns:a16="http://schemas.microsoft.com/office/drawing/2014/main" xmlns="" id="{1B247C0B-04BA-4D5C-A41D-AEA60217241B}"/>
              </a:ext>
            </a:extLst>
          </p:cNvPr>
          <p:cNvSpPr>
            <a:spLocks noGrp="1"/>
          </p:cNvSpPr>
          <p:nvPr>
            <p:ph type="body" sz="half" idx="2" hasCustomPrompt="1"/>
          </p:nvPr>
        </p:nvSpPr>
        <p:spPr>
          <a:xfrm>
            <a:off x="272563" y="2057400"/>
            <a:ext cx="240469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31" name="Content Placeholder 2">
            <a:extLst>
              <a:ext uri="{FF2B5EF4-FFF2-40B4-BE49-F238E27FC236}">
                <a16:creationId xmlns:a16="http://schemas.microsoft.com/office/drawing/2014/main" xmlns="" id="{194C619D-34F6-4A29-857A-D76007218728}"/>
              </a:ext>
            </a:extLst>
          </p:cNvPr>
          <p:cNvSpPr>
            <a:spLocks noGrp="1"/>
          </p:cNvSpPr>
          <p:nvPr>
            <p:ph idx="1" hasCustomPrompt="1"/>
          </p:nvPr>
        </p:nvSpPr>
        <p:spPr>
          <a:xfrm>
            <a:off x="2916064" y="246188"/>
            <a:ext cx="5600479" cy="5614864"/>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08331450"/>
      </p:ext>
    </p:extLst>
  </p:cSld>
  <p:clrMapOvr>
    <a:masterClrMapping/>
  </p:clrMapOvr>
  <p:hf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2237E7-A574-47D2-9624-D12F47560519}"/>
              </a:ext>
            </a:extLst>
          </p:cNvPr>
          <p:cNvSpPr>
            <a:spLocks noGrp="1"/>
          </p:cNvSpPr>
          <p:nvPr>
            <p:ph type="title"/>
          </p:nvPr>
        </p:nvSpPr>
        <p:spPr>
          <a:xfrm>
            <a:off x="272565" y="246187"/>
            <a:ext cx="8598876" cy="1037492"/>
          </a:xfrm>
        </p:spPr>
        <p:txBody>
          <a:bodyPr lIns="0" tIns="0" rIns="0" bIns="0" anchor="b">
            <a:noAutofit/>
          </a:bodyPr>
          <a:lstStyle>
            <a:lvl1pPr>
              <a:defRPr sz="3200" b="1" cap="all" baseline="0"/>
            </a:lvl1pPr>
          </a:lstStyle>
          <a:p>
            <a:r>
              <a:rPr lang="en-US" noProof="0"/>
              <a:t>Click to edit Master title style</a:t>
            </a:r>
          </a:p>
        </p:txBody>
      </p:sp>
      <p:sp>
        <p:nvSpPr>
          <p:cNvPr id="10" name="Slide Number Placeholder 5">
            <a:extLst>
              <a:ext uri="{FF2B5EF4-FFF2-40B4-BE49-F238E27FC236}">
                <a16:creationId xmlns:a16="http://schemas.microsoft.com/office/drawing/2014/main" xmlns="" id="{99564622-96D9-48C4-BB60-87F3F7C8E122}"/>
              </a:ext>
            </a:extLst>
          </p:cNvPr>
          <p:cNvSpPr>
            <a:spLocks noGrp="1"/>
          </p:cNvSpPr>
          <p:nvPr>
            <p:ph type="sldNum" sz="quarter" idx="12"/>
          </p:nvPr>
        </p:nvSpPr>
        <p:spPr>
          <a:xfrm>
            <a:off x="6814039" y="6463210"/>
            <a:ext cx="2057400" cy="249385"/>
          </a:xfrm>
        </p:spPr>
        <p:txBody>
          <a:bodyPr/>
          <a:lstStyle>
            <a:lvl1pPr algn="r">
              <a:defRPr sz="900">
                <a:solidFill>
                  <a:schemeClr val="accent3"/>
                </a:solidFill>
              </a:defRPr>
            </a:lvl1pPr>
          </a:lstStyle>
          <a:p>
            <a:fld id="{48BB047D-A6CD-43AB-96F0-683C726B586B}" type="slidenum">
              <a:rPr lang="en-US" smtClean="0">
                <a:solidFill>
                  <a:srgbClr val="7F7F7F"/>
                </a:solidFill>
              </a:rPr>
              <a:pPr/>
              <a:t>‹#›</a:t>
            </a:fld>
            <a:endParaRPr lang="en-US" dirty="0">
              <a:solidFill>
                <a:srgbClr val="7F7F7F"/>
              </a:solidFill>
            </a:endParaRPr>
          </a:p>
        </p:txBody>
      </p:sp>
      <p:cxnSp>
        <p:nvCxnSpPr>
          <p:cNvPr id="12" name="Straight Connector 11">
            <a:extLst>
              <a:ext uri="{FF2B5EF4-FFF2-40B4-BE49-F238E27FC236}">
                <a16:creationId xmlns:a16="http://schemas.microsoft.com/office/drawing/2014/main" xmlns="" id="{D9C089FD-3BC7-434F-810A-04F78AFC84D2}"/>
              </a:ext>
            </a:extLst>
          </p:cNvPr>
          <p:cNvCxnSpPr>
            <a:cxnSpLocks/>
          </p:cNvCxnSpPr>
          <p:nvPr userDrawn="1"/>
        </p:nvCxnSpPr>
        <p:spPr>
          <a:xfrm>
            <a:off x="-18040" y="1452565"/>
            <a:ext cx="1288373"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EF7AC837-D78F-424C-9FDC-C3A445A5E0B6}"/>
              </a:ext>
            </a:extLst>
          </p:cNvPr>
          <p:cNvCxnSpPr>
            <a:cxnSpLocks/>
          </p:cNvCxnSpPr>
          <p:nvPr userDrawn="1"/>
        </p:nvCxnSpPr>
        <p:spPr>
          <a:xfrm>
            <a:off x="1353561" y="1452565"/>
            <a:ext cx="409300"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6831C4EF-58CF-4AEC-9F81-CB38D946A457}"/>
              </a:ext>
            </a:extLst>
          </p:cNvPr>
          <p:cNvCxnSpPr>
            <a:cxnSpLocks/>
          </p:cNvCxnSpPr>
          <p:nvPr userDrawn="1"/>
        </p:nvCxnSpPr>
        <p:spPr>
          <a:xfrm flipV="1">
            <a:off x="1840833" y="1429122"/>
            <a:ext cx="7303168" cy="15383"/>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xmlns="" id="{EC7CCE55-AF4E-4245-BFBC-DEC36E1D4A47}"/>
              </a:ext>
            </a:extLst>
          </p:cNvPr>
          <p:cNvGrpSpPr/>
          <p:nvPr userDrawn="1"/>
        </p:nvGrpSpPr>
        <p:grpSpPr>
          <a:xfrm>
            <a:off x="272563" y="421048"/>
            <a:ext cx="561599" cy="134113"/>
            <a:chOff x="4827813" y="2534636"/>
            <a:chExt cx="996651" cy="178504"/>
          </a:xfrm>
        </p:grpSpPr>
        <p:sp>
          <p:nvSpPr>
            <p:cNvPr id="20" name="Oval 19">
              <a:extLst>
                <a:ext uri="{FF2B5EF4-FFF2-40B4-BE49-F238E27FC236}">
                  <a16:creationId xmlns:a16="http://schemas.microsoft.com/office/drawing/2014/main" xmlns="" id="{A13A9D50-C6EA-F04C-BB84-891959D759F9}"/>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Oval 20">
              <a:extLst>
                <a:ext uri="{FF2B5EF4-FFF2-40B4-BE49-F238E27FC236}">
                  <a16:creationId xmlns:a16="http://schemas.microsoft.com/office/drawing/2014/main" xmlns="" id="{2790B908-BCFE-FA4B-B5E3-36C62E088DE9}"/>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 name="Oval 22">
              <a:extLst>
                <a:ext uri="{FF2B5EF4-FFF2-40B4-BE49-F238E27FC236}">
                  <a16:creationId xmlns:a16="http://schemas.microsoft.com/office/drawing/2014/main" xmlns="" id="{C96D4A9D-D054-044B-8920-BE06A68ED267}"/>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sp>
          <p:nvSpPr>
            <p:cNvPr id="24" name="Oval 23">
              <a:extLst>
                <a:ext uri="{FF2B5EF4-FFF2-40B4-BE49-F238E27FC236}">
                  <a16:creationId xmlns:a16="http://schemas.microsoft.com/office/drawing/2014/main" xmlns="" id="{843643B7-9DFD-8C46-881C-69B3D67CA91A}"/>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grpSp>
      <p:sp>
        <p:nvSpPr>
          <p:cNvPr id="13" name="Oval 12">
            <a:extLst>
              <a:ext uri="{FF2B5EF4-FFF2-40B4-BE49-F238E27FC236}">
                <a16:creationId xmlns:a16="http://schemas.microsoft.com/office/drawing/2014/main" xmlns="" id="{82D9D565-739D-4898-97BD-79EB8C7F91EC}"/>
              </a:ext>
            </a:extLst>
          </p:cNvPr>
          <p:cNvSpPr/>
          <p:nvPr userDrawn="1"/>
        </p:nvSpPr>
        <p:spPr>
          <a:xfrm>
            <a:off x="3456121" y="4718684"/>
            <a:ext cx="2473779"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Oval 13">
            <a:extLst>
              <a:ext uri="{FF2B5EF4-FFF2-40B4-BE49-F238E27FC236}">
                <a16:creationId xmlns:a16="http://schemas.microsoft.com/office/drawing/2014/main" xmlns="" id="{620FADA3-E777-489C-976D-0B0C4FD31310}"/>
              </a:ext>
            </a:extLst>
          </p:cNvPr>
          <p:cNvSpPr/>
          <p:nvPr userDrawn="1"/>
        </p:nvSpPr>
        <p:spPr>
          <a:xfrm>
            <a:off x="3217315" y="4494280"/>
            <a:ext cx="951140"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465822063"/>
      </p:ext>
    </p:extLst>
  </p:cSld>
  <p:clrMapOvr>
    <a:masterClrMapping/>
  </p:clrMapOvr>
  <p:hf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xmlns="" id="{99564622-96D9-48C4-BB60-87F3F7C8E122}"/>
              </a:ext>
            </a:extLst>
          </p:cNvPr>
          <p:cNvSpPr>
            <a:spLocks noGrp="1"/>
          </p:cNvSpPr>
          <p:nvPr>
            <p:ph type="sldNum" sz="quarter" idx="12"/>
          </p:nvPr>
        </p:nvSpPr>
        <p:spPr>
          <a:xfrm>
            <a:off x="6814039" y="6463210"/>
            <a:ext cx="2057400" cy="249385"/>
          </a:xfrm>
        </p:spPr>
        <p:txBody>
          <a:bodyPr/>
          <a:lstStyle>
            <a:lvl1pPr algn="r">
              <a:defRPr sz="900">
                <a:solidFill>
                  <a:schemeClr val="accent3"/>
                </a:solidFill>
              </a:defRPr>
            </a:lvl1pPr>
          </a:lstStyle>
          <a:p>
            <a:fld id="{48BB047D-A6CD-43AB-96F0-683C726B586B}" type="slidenum">
              <a:rPr lang="en-US" smtClean="0">
                <a:solidFill>
                  <a:srgbClr val="7F7F7F"/>
                </a:solidFill>
              </a:rPr>
              <a:pPr/>
              <a:t>‹#›</a:t>
            </a:fld>
            <a:endParaRPr lang="en-US" dirty="0">
              <a:solidFill>
                <a:srgbClr val="7F7F7F"/>
              </a:solidFill>
            </a:endParaRPr>
          </a:p>
        </p:txBody>
      </p:sp>
      <p:grpSp>
        <p:nvGrpSpPr>
          <p:cNvPr id="4" name="Group 3">
            <a:extLst>
              <a:ext uri="{FF2B5EF4-FFF2-40B4-BE49-F238E27FC236}">
                <a16:creationId xmlns:a16="http://schemas.microsoft.com/office/drawing/2014/main" xmlns="" id="{8DCE8039-0D05-4A75-878A-907B8D44B9E7}"/>
              </a:ext>
            </a:extLst>
          </p:cNvPr>
          <p:cNvGrpSpPr/>
          <p:nvPr userDrawn="1"/>
        </p:nvGrpSpPr>
        <p:grpSpPr>
          <a:xfrm>
            <a:off x="272563" y="421048"/>
            <a:ext cx="561599" cy="134113"/>
            <a:chOff x="4827813" y="2534636"/>
            <a:chExt cx="996651" cy="178504"/>
          </a:xfrm>
        </p:grpSpPr>
        <p:sp>
          <p:nvSpPr>
            <p:cNvPr id="5" name="Oval 4">
              <a:extLst>
                <a:ext uri="{FF2B5EF4-FFF2-40B4-BE49-F238E27FC236}">
                  <a16:creationId xmlns:a16="http://schemas.microsoft.com/office/drawing/2014/main" xmlns="" id="{C1402252-45E8-45B3-BA5E-DFA33A45474E}"/>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Oval 5">
              <a:extLst>
                <a:ext uri="{FF2B5EF4-FFF2-40B4-BE49-F238E27FC236}">
                  <a16:creationId xmlns:a16="http://schemas.microsoft.com/office/drawing/2014/main" xmlns="" id="{1300C883-1ACE-4AF3-9875-792A769588D5}"/>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Oval 6">
              <a:extLst>
                <a:ext uri="{FF2B5EF4-FFF2-40B4-BE49-F238E27FC236}">
                  <a16:creationId xmlns:a16="http://schemas.microsoft.com/office/drawing/2014/main" xmlns="" id="{E75483D7-E612-43D2-9B0E-C69356C160DA}"/>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sp>
          <p:nvSpPr>
            <p:cNvPr id="8" name="Oval 7">
              <a:extLst>
                <a:ext uri="{FF2B5EF4-FFF2-40B4-BE49-F238E27FC236}">
                  <a16:creationId xmlns:a16="http://schemas.microsoft.com/office/drawing/2014/main" xmlns="" id="{F279C5F2-4C7F-4470-A44F-E8AD69AC9FA0}"/>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prstClr val="white"/>
                </a:solidFill>
              </a:endParaRPr>
            </a:p>
          </p:txBody>
        </p:sp>
      </p:grpSp>
    </p:spTree>
    <p:extLst>
      <p:ext uri="{BB962C8B-B14F-4D97-AF65-F5344CB8AC3E}">
        <p14:creationId xmlns:p14="http://schemas.microsoft.com/office/powerpoint/2010/main" val="1247695502"/>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3CABAC-B403-4354-A27F-4C38B08C1D3F}"/>
              </a:ext>
            </a:extLst>
          </p:cNvPr>
          <p:cNvSpPr>
            <a:spLocks noGrp="1"/>
          </p:cNvSpPr>
          <p:nvPr>
            <p:ph type="title" hasCustomPrompt="1"/>
          </p:nvPr>
        </p:nvSpPr>
        <p:spPr>
          <a:xfrm>
            <a:off x="3534665" y="2704121"/>
            <a:ext cx="4917187" cy="750278"/>
          </a:xfrm>
        </p:spPr>
        <p:txBody>
          <a:bodyPr/>
          <a:lstStyle>
            <a:lvl1pPr>
              <a:defRPr lang="en-US" sz="4800" b="1" kern="1200" cap="all" baseline="0" smtClean="0">
                <a:solidFill>
                  <a:schemeClr val="tx1"/>
                </a:solidFill>
                <a:latin typeface="+mn-lt"/>
                <a:ea typeface="+mn-ea"/>
                <a:cs typeface="+mn-cs"/>
              </a:defRPr>
            </a:lvl1pPr>
          </a:lstStyle>
          <a:p>
            <a:r>
              <a:rPr lang="en-US" noProof="0"/>
              <a:t>Thank You</a:t>
            </a:r>
          </a:p>
        </p:txBody>
      </p:sp>
      <p:sp>
        <p:nvSpPr>
          <p:cNvPr id="4" name="Date Placeholder 3">
            <a:extLst>
              <a:ext uri="{FF2B5EF4-FFF2-40B4-BE49-F238E27FC236}">
                <a16:creationId xmlns:a16="http://schemas.microsoft.com/office/drawing/2014/main" xmlns="" id="{ABDE5D2F-535D-4D7C-9BE1-84BFEC7A6547}"/>
              </a:ext>
            </a:extLst>
          </p:cNvPr>
          <p:cNvSpPr>
            <a:spLocks noGrp="1"/>
          </p:cNvSpPr>
          <p:nvPr>
            <p:ph type="dt" sz="half" idx="10"/>
          </p:nvPr>
        </p:nvSpPr>
        <p:spPr>
          <a:xfrm>
            <a:off x="628649" y="6356353"/>
            <a:ext cx="2057400" cy="365125"/>
          </a:xfrm>
          <a:prstGeom prst="rect">
            <a:avLst/>
          </a:prstGeom>
        </p:spPr>
        <p:txBody>
          <a:bodyPr/>
          <a:lstStyle/>
          <a:p>
            <a:fld id="{C1F93407-1483-4B80-86DE-DAE1D4D89093}" type="datetimeFigureOut">
              <a:rPr lang="en-US" noProof="0" smtClean="0"/>
              <a:t>9/16/2019</a:t>
            </a:fld>
            <a:endParaRPr lang="en-US" noProof="0" dirty="0"/>
          </a:p>
        </p:txBody>
      </p:sp>
      <p:cxnSp>
        <p:nvCxnSpPr>
          <p:cNvPr id="7" name="Straight Connector 6">
            <a:extLst>
              <a:ext uri="{FF2B5EF4-FFF2-40B4-BE49-F238E27FC236}">
                <a16:creationId xmlns:a16="http://schemas.microsoft.com/office/drawing/2014/main" xmlns="" id="{64363625-95D4-4DF0-A1AA-D060728EC426}"/>
              </a:ext>
            </a:extLst>
          </p:cNvPr>
          <p:cNvCxnSpPr>
            <a:cxnSpLocks/>
          </p:cNvCxnSpPr>
          <p:nvPr userDrawn="1"/>
        </p:nvCxnSpPr>
        <p:spPr>
          <a:xfrm>
            <a:off x="3620862" y="3760408"/>
            <a:ext cx="1116465"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Picture Placeholder 13">
            <a:extLst>
              <a:ext uri="{FF2B5EF4-FFF2-40B4-BE49-F238E27FC236}">
                <a16:creationId xmlns:a16="http://schemas.microsoft.com/office/drawing/2014/main" xmlns="" id="{F0C7F772-E2DA-4B13-AC2E-28A0EE6D8465}"/>
              </a:ext>
            </a:extLst>
          </p:cNvPr>
          <p:cNvSpPr>
            <a:spLocks noGrp="1"/>
          </p:cNvSpPr>
          <p:nvPr>
            <p:ph type="pic" sz="quarter" idx="13"/>
          </p:nvPr>
        </p:nvSpPr>
        <p:spPr>
          <a:xfrm>
            <a:off x="1" y="1"/>
            <a:ext cx="3318272" cy="6858000"/>
          </a:xfrm>
          <a:solidFill>
            <a:schemeClr val="bg2"/>
          </a:solidFill>
        </p:spPr>
        <p:txBody>
          <a:bodyPr anchor="ctr"/>
          <a:lstStyle>
            <a:lvl1pPr marL="0" indent="0" algn="ctr">
              <a:buNone/>
              <a:defRPr/>
            </a:lvl1pPr>
          </a:lstStyle>
          <a:p>
            <a:r>
              <a:rPr lang="en-US" noProof="0"/>
              <a:t>Click icon to add picture</a:t>
            </a:r>
            <a:endParaRPr lang="en-US" noProof="0" dirty="0"/>
          </a:p>
        </p:txBody>
      </p:sp>
      <p:sp>
        <p:nvSpPr>
          <p:cNvPr id="15" name="Oval 14">
            <a:extLst>
              <a:ext uri="{FF2B5EF4-FFF2-40B4-BE49-F238E27FC236}">
                <a16:creationId xmlns:a16="http://schemas.microsoft.com/office/drawing/2014/main" xmlns="" id="{47953C80-71A5-4AA2-AEAD-21948D1AA6DC}"/>
              </a:ext>
            </a:extLst>
          </p:cNvPr>
          <p:cNvSpPr/>
          <p:nvPr userDrawn="1"/>
        </p:nvSpPr>
        <p:spPr>
          <a:xfrm>
            <a:off x="6466113" y="4408715"/>
            <a:ext cx="2473779"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Oval 15">
            <a:extLst>
              <a:ext uri="{FF2B5EF4-FFF2-40B4-BE49-F238E27FC236}">
                <a16:creationId xmlns:a16="http://schemas.microsoft.com/office/drawing/2014/main" xmlns="" id="{9C4582D1-F710-4E2F-9868-CB89116D5932}"/>
              </a:ext>
            </a:extLst>
          </p:cNvPr>
          <p:cNvSpPr/>
          <p:nvPr userDrawn="1"/>
        </p:nvSpPr>
        <p:spPr>
          <a:xfrm>
            <a:off x="6227310" y="4184311"/>
            <a:ext cx="951140"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23" name="Graphic 22" descr="Envelope">
            <a:extLst>
              <a:ext uri="{FF2B5EF4-FFF2-40B4-BE49-F238E27FC236}">
                <a16:creationId xmlns:a16="http://schemas.microsoft.com/office/drawing/2014/main" xmlns="" id="{3C32C7E5-809C-4E12-8962-1B868951E679}"/>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3626103" y="4029040"/>
            <a:ext cx="351924" cy="469232"/>
          </a:xfrm>
          <a:prstGeom prst="rect">
            <a:avLst/>
          </a:prstGeom>
        </p:spPr>
      </p:pic>
      <p:sp>
        <p:nvSpPr>
          <p:cNvPr id="34" name="Subtitle 2">
            <a:extLst>
              <a:ext uri="{FF2B5EF4-FFF2-40B4-BE49-F238E27FC236}">
                <a16:creationId xmlns:a16="http://schemas.microsoft.com/office/drawing/2014/main" xmlns="" id="{31AD270F-1692-4526-B979-6B5945A20D90}"/>
              </a:ext>
            </a:extLst>
          </p:cNvPr>
          <p:cNvSpPr>
            <a:spLocks noGrp="1"/>
          </p:cNvSpPr>
          <p:nvPr>
            <p:ph type="subTitle" idx="1"/>
          </p:nvPr>
        </p:nvSpPr>
        <p:spPr>
          <a:xfrm>
            <a:off x="4055109" y="4126311"/>
            <a:ext cx="2730359" cy="433938"/>
          </a:xfrm>
        </p:spPr>
        <p:txBody>
          <a:bodyPr>
            <a:normAutofit/>
          </a:bodyPr>
          <a:lstStyle>
            <a:lvl1pPr marL="0" indent="0" algn="l">
              <a:buNone/>
              <a:defRPr sz="1800" b="0" cap="none"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39" name="Content Placeholder 38">
            <a:extLst>
              <a:ext uri="{FF2B5EF4-FFF2-40B4-BE49-F238E27FC236}">
                <a16:creationId xmlns:a16="http://schemas.microsoft.com/office/drawing/2014/main" xmlns="" id="{382940E6-7963-411F-B35A-57121171A988}"/>
              </a:ext>
            </a:extLst>
          </p:cNvPr>
          <p:cNvSpPr>
            <a:spLocks noGrp="1"/>
          </p:cNvSpPr>
          <p:nvPr>
            <p:ph sz="quarter" idx="15" hasCustomPrompt="1"/>
          </p:nvPr>
        </p:nvSpPr>
        <p:spPr>
          <a:xfrm>
            <a:off x="4056460" y="4836223"/>
            <a:ext cx="2729007" cy="453938"/>
          </a:xfrm>
        </p:spPr>
        <p:txBody>
          <a:bodyPr vert="horz" lIns="91440" tIns="45720" rIns="91440" bIns="45720" rtlCol="0">
            <a:normAutofit/>
          </a:bodyPr>
          <a:lstStyle>
            <a:lvl1pPr marL="0" indent="0">
              <a:buNone/>
              <a:defRPr lang="en-US" sz="1800" b="0" cap="none" baseline="0" dirty="0" smtClean="0"/>
            </a:lvl1pPr>
            <a:lvl2pPr>
              <a:defRPr lang="en-US" sz="2000" dirty="0" smtClean="0"/>
            </a:lvl2pPr>
            <a:lvl3pPr>
              <a:defRPr lang="en-US" sz="1800" dirty="0" smtClean="0"/>
            </a:lvl3pPr>
            <a:lvl4pPr>
              <a:defRPr lang="en-US" sz="1600" dirty="0" smtClean="0"/>
            </a:lvl4pPr>
            <a:lvl5pPr>
              <a:defRPr lang="en-IN" sz="1600" dirty="0"/>
            </a:lvl5pPr>
          </a:lstStyle>
          <a:p>
            <a:pPr marL="228600" lvl="0" indent="-228600"/>
            <a:r>
              <a:rPr lang="en-US" noProof="0"/>
              <a:t>Edit Master text styles</a:t>
            </a:r>
          </a:p>
        </p:txBody>
      </p:sp>
      <p:grpSp>
        <p:nvGrpSpPr>
          <p:cNvPr id="20" name="Group 19">
            <a:extLst>
              <a:ext uri="{FF2B5EF4-FFF2-40B4-BE49-F238E27FC236}">
                <a16:creationId xmlns:a16="http://schemas.microsoft.com/office/drawing/2014/main" xmlns="" id="{1F8FC2D7-B114-3444-8684-995FC4D6D459}"/>
              </a:ext>
            </a:extLst>
          </p:cNvPr>
          <p:cNvGrpSpPr/>
          <p:nvPr userDrawn="1"/>
        </p:nvGrpSpPr>
        <p:grpSpPr>
          <a:xfrm>
            <a:off x="3595107" y="2475190"/>
            <a:ext cx="561599" cy="134113"/>
            <a:chOff x="4827813" y="2534636"/>
            <a:chExt cx="996651" cy="178504"/>
          </a:xfrm>
        </p:grpSpPr>
        <p:sp>
          <p:nvSpPr>
            <p:cNvPr id="21" name="Oval 20">
              <a:extLst>
                <a:ext uri="{FF2B5EF4-FFF2-40B4-BE49-F238E27FC236}">
                  <a16:creationId xmlns:a16="http://schemas.microsoft.com/office/drawing/2014/main" xmlns="" id="{CEE45073-ED8E-0544-85FA-9AF5A478417E}"/>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Oval 21">
              <a:extLst>
                <a:ext uri="{FF2B5EF4-FFF2-40B4-BE49-F238E27FC236}">
                  <a16:creationId xmlns:a16="http://schemas.microsoft.com/office/drawing/2014/main" xmlns="" id="{B8BAF06E-A8A8-484C-8F6C-E42EDC46BBCB}"/>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Oval 23">
              <a:extLst>
                <a:ext uri="{FF2B5EF4-FFF2-40B4-BE49-F238E27FC236}">
                  <a16:creationId xmlns:a16="http://schemas.microsoft.com/office/drawing/2014/main" xmlns="" id="{586EB62D-13C7-6E43-9D98-B706D2B9ADDF}"/>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6" name="Oval 25">
              <a:extLst>
                <a:ext uri="{FF2B5EF4-FFF2-40B4-BE49-F238E27FC236}">
                  <a16:creationId xmlns:a16="http://schemas.microsoft.com/office/drawing/2014/main" xmlns="" id="{35CF3453-ED5A-024D-8815-C08EFA13D1A6}"/>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pic>
        <p:nvPicPr>
          <p:cNvPr id="3" name="Graphic 2" descr="Link">
            <a:extLst>
              <a:ext uri="{FF2B5EF4-FFF2-40B4-BE49-F238E27FC236}">
                <a16:creationId xmlns:a16="http://schemas.microsoft.com/office/drawing/2014/main" xmlns="" id="{16E3F5A0-978F-8D46-BBFB-19A7F7883D93}"/>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3590365" y="4809680"/>
            <a:ext cx="406563" cy="542081"/>
          </a:xfrm>
          <a:prstGeom prst="rect">
            <a:avLst/>
          </a:prstGeom>
        </p:spPr>
      </p:pic>
    </p:spTree>
    <p:extLst>
      <p:ext uri="{BB962C8B-B14F-4D97-AF65-F5344CB8AC3E}">
        <p14:creationId xmlns:p14="http://schemas.microsoft.com/office/powerpoint/2010/main" val="348435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8582E5-8FA2-4056-805F-EF36F7066893}"/>
              </a:ext>
            </a:extLst>
          </p:cNvPr>
          <p:cNvSpPr>
            <a:spLocks noGrp="1"/>
          </p:cNvSpPr>
          <p:nvPr>
            <p:ph type="ctrTitle" hasCustomPrompt="1"/>
          </p:nvPr>
        </p:nvSpPr>
        <p:spPr>
          <a:xfrm>
            <a:off x="3514727" y="2726873"/>
            <a:ext cx="5425168" cy="832077"/>
          </a:xfrm>
        </p:spPr>
        <p:txBody>
          <a:bodyPr anchor="b">
            <a:normAutofit/>
          </a:bodyPr>
          <a:lstStyle>
            <a:lvl1pPr algn="l">
              <a:defRPr sz="4800" b="1" cap="all" baseline="0">
                <a:solidFill>
                  <a:schemeClr val="tx1"/>
                </a:solidFill>
              </a:defRPr>
            </a:lvl1pPr>
          </a:lstStyle>
          <a:p>
            <a:r>
              <a:rPr lang="en-US" noProof="0"/>
              <a:t>Presentation title</a:t>
            </a:r>
          </a:p>
        </p:txBody>
      </p:sp>
      <p:sp>
        <p:nvSpPr>
          <p:cNvPr id="3" name="Subtitle 2">
            <a:extLst>
              <a:ext uri="{FF2B5EF4-FFF2-40B4-BE49-F238E27FC236}">
                <a16:creationId xmlns:a16="http://schemas.microsoft.com/office/drawing/2014/main" xmlns="" id="{1C085D6F-874B-44F8-B241-51EF13CA9C8B}"/>
              </a:ext>
            </a:extLst>
          </p:cNvPr>
          <p:cNvSpPr>
            <a:spLocks noGrp="1"/>
          </p:cNvSpPr>
          <p:nvPr>
            <p:ph type="subTitle" idx="1"/>
          </p:nvPr>
        </p:nvSpPr>
        <p:spPr>
          <a:xfrm>
            <a:off x="3514727" y="3569382"/>
            <a:ext cx="5425168" cy="365125"/>
          </a:xfrm>
        </p:spPr>
        <p:txBody>
          <a:bodyPr lIns="0">
            <a:norm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4" name="Date Placeholder 3">
            <a:extLst>
              <a:ext uri="{FF2B5EF4-FFF2-40B4-BE49-F238E27FC236}">
                <a16:creationId xmlns:a16="http://schemas.microsoft.com/office/drawing/2014/main" xmlns="" id="{ABDE5D2F-535D-4D7C-9BE1-84BFEC7A6547}"/>
              </a:ext>
            </a:extLst>
          </p:cNvPr>
          <p:cNvSpPr>
            <a:spLocks noGrp="1"/>
          </p:cNvSpPr>
          <p:nvPr>
            <p:ph type="dt" sz="half" idx="10"/>
          </p:nvPr>
        </p:nvSpPr>
        <p:spPr>
          <a:xfrm>
            <a:off x="628649" y="6356353"/>
            <a:ext cx="2057400" cy="365125"/>
          </a:xfrm>
          <a:prstGeom prst="rect">
            <a:avLst/>
          </a:prstGeom>
        </p:spPr>
        <p:txBody>
          <a:bodyPr/>
          <a:lstStyle/>
          <a:p>
            <a:fld id="{C1F93407-1483-4B80-86DE-DAE1D4D89093}" type="datetimeFigureOut">
              <a:rPr lang="en-US" noProof="0" smtClean="0"/>
              <a:t>9/16/2019</a:t>
            </a:fld>
            <a:endParaRPr lang="en-US" noProof="0" dirty="0"/>
          </a:p>
        </p:txBody>
      </p:sp>
      <p:cxnSp>
        <p:nvCxnSpPr>
          <p:cNvPr id="7" name="Straight Connector 6">
            <a:extLst>
              <a:ext uri="{FF2B5EF4-FFF2-40B4-BE49-F238E27FC236}">
                <a16:creationId xmlns:a16="http://schemas.microsoft.com/office/drawing/2014/main" xmlns="" id="{64363625-95D4-4DF0-A1AA-D060728EC426}"/>
              </a:ext>
            </a:extLst>
          </p:cNvPr>
          <p:cNvCxnSpPr>
            <a:cxnSpLocks/>
          </p:cNvCxnSpPr>
          <p:nvPr userDrawn="1"/>
        </p:nvCxnSpPr>
        <p:spPr>
          <a:xfrm>
            <a:off x="3620862" y="4082142"/>
            <a:ext cx="1116465"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xmlns="" id="{ECBCF8A4-C2B4-4945-8D79-C9D46B7FBECB}"/>
              </a:ext>
            </a:extLst>
          </p:cNvPr>
          <p:cNvGrpSpPr/>
          <p:nvPr userDrawn="1"/>
        </p:nvGrpSpPr>
        <p:grpSpPr>
          <a:xfrm>
            <a:off x="3595107" y="2475190"/>
            <a:ext cx="561599" cy="134113"/>
            <a:chOff x="4827813" y="2534636"/>
            <a:chExt cx="996651" cy="178504"/>
          </a:xfrm>
        </p:grpSpPr>
        <p:sp>
          <p:nvSpPr>
            <p:cNvPr id="9" name="Oval 8">
              <a:extLst>
                <a:ext uri="{FF2B5EF4-FFF2-40B4-BE49-F238E27FC236}">
                  <a16:creationId xmlns:a16="http://schemas.microsoft.com/office/drawing/2014/main" xmlns="" id="{479C2256-8A0F-4625-86F0-FB439F3EAD4E}"/>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Oval 9">
              <a:extLst>
                <a:ext uri="{FF2B5EF4-FFF2-40B4-BE49-F238E27FC236}">
                  <a16:creationId xmlns:a16="http://schemas.microsoft.com/office/drawing/2014/main" xmlns="" id="{253CF488-6D31-4B63-A3C6-C4D838C23FCE}"/>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Oval 10">
              <a:extLst>
                <a:ext uri="{FF2B5EF4-FFF2-40B4-BE49-F238E27FC236}">
                  <a16:creationId xmlns:a16="http://schemas.microsoft.com/office/drawing/2014/main" xmlns="" id="{E32985B6-7260-445A-A580-6993E0DEBFD9}"/>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2" name="Oval 11">
              <a:extLst>
                <a:ext uri="{FF2B5EF4-FFF2-40B4-BE49-F238E27FC236}">
                  <a16:creationId xmlns:a16="http://schemas.microsoft.com/office/drawing/2014/main" xmlns="" id="{3BC682E1-4E5D-4006-81EA-550DD98166E4}"/>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5" name="Oval 14">
            <a:extLst>
              <a:ext uri="{FF2B5EF4-FFF2-40B4-BE49-F238E27FC236}">
                <a16:creationId xmlns:a16="http://schemas.microsoft.com/office/drawing/2014/main" xmlns="" id="{47953C80-71A5-4AA2-AEAD-21948D1AA6DC}"/>
              </a:ext>
            </a:extLst>
          </p:cNvPr>
          <p:cNvSpPr/>
          <p:nvPr userDrawn="1"/>
        </p:nvSpPr>
        <p:spPr>
          <a:xfrm>
            <a:off x="6466113" y="4408715"/>
            <a:ext cx="2473779"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Oval 15">
            <a:extLst>
              <a:ext uri="{FF2B5EF4-FFF2-40B4-BE49-F238E27FC236}">
                <a16:creationId xmlns:a16="http://schemas.microsoft.com/office/drawing/2014/main" xmlns="" id="{9C4582D1-F710-4E2F-9868-CB89116D5932}"/>
              </a:ext>
            </a:extLst>
          </p:cNvPr>
          <p:cNvSpPr/>
          <p:nvPr userDrawn="1"/>
        </p:nvSpPr>
        <p:spPr>
          <a:xfrm>
            <a:off x="6227310" y="4184311"/>
            <a:ext cx="951140"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Rectangle 16">
            <a:extLst>
              <a:ext uri="{FF2B5EF4-FFF2-40B4-BE49-F238E27FC236}">
                <a16:creationId xmlns:a16="http://schemas.microsoft.com/office/drawing/2014/main" xmlns="" id="{25F8A1A8-E078-4836-ABD1-CD4E75BBF58F}"/>
              </a:ext>
            </a:extLst>
          </p:cNvPr>
          <p:cNvSpPr/>
          <p:nvPr userDrawn="1"/>
        </p:nvSpPr>
        <p:spPr>
          <a:xfrm>
            <a:off x="1" y="2"/>
            <a:ext cx="3318272"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961775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xmlns="" id="{2C89B828-B338-413C-B008-0A8566F4881D}"/>
              </a:ext>
            </a:extLst>
          </p:cNvPr>
          <p:cNvSpPr>
            <a:spLocks noGrp="1"/>
          </p:cNvSpPr>
          <p:nvPr>
            <p:ph type="sldNum" sz="quarter" idx="12"/>
          </p:nvPr>
        </p:nvSpPr>
        <p:spPr>
          <a:xfrm>
            <a:off x="6814039" y="6463210"/>
            <a:ext cx="2057400" cy="249385"/>
          </a:xfrm>
        </p:spPr>
        <p:txBody>
          <a:bodyPr/>
          <a:lstStyle>
            <a:lvl1pPr algn="r">
              <a:defRPr sz="900">
                <a:solidFill>
                  <a:schemeClr val="accent3"/>
                </a:solidFill>
              </a:defRPr>
            </a:lvl1pPr>
          </a:lstStyle>
          <a:p>
            <a:fld id="{48BB047D-A6CD-43AB-96F0-683C726B586B}" type="slidenum">
              <a:rPr lang="en-US" noProof="0" smtClean="0"/>
              <a:pPr/>
              <a:t>‹#›</a:t>
            </a:fld>
            <a:endParaRPr lang="en-US" noProof="0" dirty="0"/>
          </a:p>
        </p:txBody>
      </p:sp>
      <p:cxnSp>
        <p:nvCxnSpPr>
          <p:cNvPr id="11" name="Straight Connector 10">
            <a:extLst>
              <a:ext uri="{FF2B5EF4-FFF2-40B4-BE49-F238E27FC236}">
                <a16:creationId xmlns:a16="http://schemas.microsoft.com/office/drawing/2014/main" xmlns="" id="{8888A4FD-81F4-4588-9E6D-70E57577D8BF}"/>
              </a:ext>
            </a:extLst>
          </p:cNvPr>
          <p:cNvCxnSpPr>
            <a:cxnSpLocks/>
          </p:cNvCxnSpPr>
          <p:nvPr userDrawn="1"/>
        </p:nvCxnSpPr>
        <p:spPr>
          <a:xfrm>
            <a:off x="4259416" y="2286312"/>
            <a:ext cx="1288373"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xmlns="" id="{4CF1D2ED-7B25-4251-BF07-47FBAA534810}"/>
              </a:ext>
            </a:extLst>
          </p:cNvPr>
          <p:cNvGrpSpPr/>
          <p:nvPr userDrawn="1"/>
        </p:nvGrpSpPr>
        <p:grpSpPr>
          <a:xfrm>
            <a:off x="8309842" y="421048"/>
            <a:ext cx="561599" cy="134113"/>
            <a:chOff x="4827813" y="2534636"/>
            <a:chExt cx="996651" cy="178504"/>
          </a:xfrm>
        </p:grpSpPr>
        <p:sp>
          <p:nvSpPr>
            <p:cNvPr id="13" name="Oval 12">
              <a:extLst>
                <a:ext uri="{FF2B5EF4-FFF2-40B4-BE49-F238E27FC236}">
                  <a16:creationId xmlns:a16="http://schemas.microsoft.com/office/drawing/2014/main" xmlns="" id="{E397537E-DF51-4990-9447-2DAE98ABC683}"/>
                </a:ext>
              </a:extLst>
            </p:cNvPr>
            <p:cNvSpPr/>
            <p:nvPr/>
          </p:nvSpPr>
          <p:spPr>
            <a:xfrm>
              <a:off x="4827813" y="2534636"/>
              <a:ext cx="178504" cy="1785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Oval 13">
              <a:extLst>
                <a:ext uri="{FF2B5EF4-FFF2-40B4-BE49-F238E27FC236}">
                  <a16:creationId xmlns:a16="http://schemas.microsoft.com/office/drawing/2014/main" xmlns="" id="{3E99CAB5-81F4-4EA8-8B36-4A70C59861FD}"/>
                </a:ext>
              </a:extLst>
            </p:cNvPr>
            <p:cNvSpPr/>
            <p:nvPr/>
          </p:nvSpPr>
          <p:spPr>
            <a:xfrm>
              <a:off x="5092508" y="2534636"/>
              <a:ext cx="178504" cy="178504"/>
            </a:xfrm>
            <a:prstGeom prst="ellipse">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Oval 14">
              <a:extLst>
                <a:ext uri="{FF2B5EF4-FFF2-40B4-BE49-F238E27FC236}">
                  <a16:creationId xmlns:a16="http://schemas.microsoft.com/office/drawing/2014/main" xmlns="" id="{16AADF9A-A507-4453-8CE3-3F78BB303FA4}"/>
                </a:ext>
              </a:extLst>
            </p:cNvPr>
            <p:cNvSpPr/>
            <p:nvPr/>
          </p:nvSpPr>
          <p:spPr>
            <a:xfrm>
              <a:off x="5369234" y="2534636"/>
              <a:ext cx="178504" cy="1785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6" name="Oval 15">
              <a:extLst>
                <a:ext uri="{FF2B5EF4-FFF2-40B4-BE49-F238E27FC236}">
                  <a16:creationId xmlns:a16="http://schemas.microsoft.com/office/drawing/2014/main" xmlns="" id="{C33AA69F-C4B8-479C-9F0F-69C184D0611F}"/>
                </a:ext>
              </a:extLst>
            </p:cNvPr>
            <p:cNvSpPr/>
            <p:nvPr/>
          </p:nvSpPr>
          <p:spPr>
            <a:xfrm>
              <a:off x="5645960" y="2534636"/>
              <a:ext cx="178504" cy="1785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grpSp>
      <p:sp>
        <p:nvSpPr>
          <p:cNvPr id="17" name="Oval 16">
            <a:extLst>
              <a:ext uri="{FF2B5EF4-FFF2-40B4-BE49-F238E27FC236}">
                <a16:creationId xmlns:a16="http://schemas.microsoft.com/office/drawing/2014/main" xmlns="" id="{8725921A-0ED5-431E-899C-28A6920B5029}"/>
              </a:ext>
            </a:extLst>
          </p:cNvPr>
          <p:cNvSpPr/>
          <p:nvPr userDrawn="1"/>
        </p:nvSpPr>
        <p:spPr>
          <a:xfrm>
            <a:off x="7529499" y="896816"/>
            <a:ext cx="2473779" cy="329837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Oval 17">
            <a:extLst>
              <a:ext uri="{FF2B5EF4-FFF2-40B4-BE49-F238E27FC236}">
                <a16:creationId xmlns:a16="http://schemas.microsoft.com/office/drawing/2014/main" xmlns="" id="{EE8B169A-8A2F-4425-A9A1-1B828428B434}"/>
              </a:ext>
            </a:extLst>
          </p:cNvPr>
          <p:cNvSpPr/>
          <p:nvPr userDrawn="1"/>
        </p:nvSpPr>
        <p:spPr>
          <a:xfrm>
            <a:off x="7290694" y="672411"/>
            <a:ext cx="951140" cy="1268186"/>
          </a:xfrm>
          <a:prstGeom prst="ellipse">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0" name="Straight Connector 19">
            <a:extLst>
              <a:ext uri="{FF2B5EF4-FFF2-40B4-BE49-F238E27FC236}">
                <a16:creationId xmlns:a16="http://schemas.microsoft.com/office/drawing/2014/main" xmlns="" id="{43B45974-F6C7-40D3-9399-E05FA19C565E}"/>
              </a:ext>
            </a:extLst>
          </p:cNvPr>
          <p:cNvCxnSpPr>
            <a:cxnSpLocks/>
          </p:cNvCxnSpPr>
          <p:nvPr userDrawn="1"/>
        </p:nvCxnSpPr>
        <p:spPr>
          <a:xfrm>
            <a:off x="5631017" y="2286312"/>
            <a:ext cx="409300"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xmlns="" id="{9A55704E-D515-4774-90C6-5F887DDAE55E}"/>
              </a:ext>
            </a:extLst>
          </p:cNvPr>
          <p:cNvSpPr/>
          <p:nvPr userDrawn="1"/>
        </p:nvSpPr>
        <p:spPr>
          <a:xfrm>
            <a:off x="351783" y="1"/>
            <a:ext cx="3907632" cy="59610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3" name="Straight Connector 22">
            <a:extLst>
              <a:ext uri="{FF2B5EF4-FFF2-40B4-BE49-F238E27FC236}">
                <a16:creationId xmlns:a16="http://schemas.microsoft.com/office/drawing/2014/main" xmlns="" id="{84878778-0299-471F-A4C9-D0C1E82ED8D2}"/>
              </a:ext>
            </a:extLst>
          </p:cNvPr>
          <p:cNvCxnSpPr>
            <a:cxnSpLocks/>
          </p:cNvCxnSpPr>
          <p:nvPr userDrawn="1"/>
        </p:nvCxnSpPr>
        <p:spPr>
          <a:xfrm>
            <a:off x="751313" y="1290512"/>
            <a:ext cx="1116465"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xmlns="" id="{E39D1C78-6110-4052-8455-7E7893F7FCD3}"/>
              </a:ext>
            </a:extLst>
          </p:cNvPr>
          <p:cNvSpPr>
            <a:spLocks noGrp="1"/>
          </p:cNvSpPr>
          <p:nvPr>
            <p:ph type="title"/>
          </p:nvPr>
        </p:nvSpPr>
        <p:spPr>
          <a:xfrm>
            <a:off x="686600" y="1276859"/>
            <a:ext cx="3073335" cy="1255325"/>
          </a:xfrm>
        </p:spPr>
        <p:txBody>
          <a:bodyPr/>
          <a:lstStyle>
            <a:lvl1pPr>
              <a:defRPr lang="en-US" sz="3600" b="1" kern="1200" cap="all" baseline="0" smtClean="0">
                <a:solidFill>
                  <a:schemeClr val="bg1"/>
                </a:solidFill>
                <a:latin typeface="+mj-lt"/>
                <a:ea typeface="+mj-ea"/>
                <a:cs typeface="+mj-cs"/>
              </a:defRPr>
            </a:lvl1pPr>
          </a:lstStyle>
          <a:p>
            <a:r>
              <a:rPr lang="en-US" noProof="0"/>
              <a:t>Click to edit Master title style</a:t>
            </a:r>
          </a:p>
        </p:txBody>
      </p:sp>
      <p:sp>
        <p:nvSpPr>
          <p:cNvPr id="24" name="Text Placeholder 2">
            <a:extLst>
              <a:ext uri="{FF2B5EF4-FFF2-40B4-BE49-F238E27FC236}">
                <a16:creationId xmlns:a16="http://schemas.microsoft.com/office/drawing/2014/main" xmlns="" id="{E3405997-7AE2-4C6E-8A7D-735F58A49D12}"/>
              </a:ext>
            </a:extLst>
          </p:cNvPr>
          <p:cNvSpPr>
            <a:spLocks noGrp="1"/>
          </p:cNvSpPr>
          <p:nvPr>
            <p:ph type="body" idx="1" hasCustomPrompt="1"/>
          </p:nvPr>
        </p:nvSpPr>
        <p:spPr>
          <a:xfrm>
            <a:off x="686600" y="2620654"/>
            <a:ext cx="3073335" cy="1933681"/>
          </a:xfrm>
        </p:spPr>
        <p:txBody>
          <a:bodyPr vert="horz" lIns="91440" tIns="45720" rIns="91440" bIns="45720" rtlCol="0">
            <a:noAutofit/>
          </a:bodyPr>
          <a:lstStyle>
            <a:lvl1pPr>
              <a:defRPr lang="en-US" b="0" cap="none" baseline="0">
                <a:solidFill>
                  <a:schemeClr val="bg1"/>
                </a:solidFill>
              </a:defRPr>
            </a:lvl1pPr>
          </a:lstStyle>
          <a:p>
            <a:pPr lvl="0">
              <a:lnSpc>
                <a:spcPct val="100000"/>
              </a:lnSpc>
              <a:buNone/>
            </a:pPr>
            <a:r>
              <a:rPr lang="en-US" noProof="0"/>
              <a:t>Edit Master text styles</a:t>
            </a:r>
          </a:p>
        </p:txBody>
      </p:sp>
    </p:spTree>
    <p:extLst>
      <p:ext uri="{BB962C8B-B14F-4D97-AF65-F5344CB8AC3E}">
        <p14:creationId xmlns:p14="http://schemas.microsoft.com/office/powerpoint/2010/main" val="2931533724"/>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theme" Target="../theme/theme4.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640D79E1-5F46-41CA-85E7-44C2A6C62820}"/>
              </a:ext>
            </a:extLst>
          </p:cNvPr>
          <p:cNvSpPr>
            <a:spLocks noGrp="1"/>
          </p:cNvSpPr>
          <p:nvPr>
            <p:ph type="title"/>
          </p:nvPr>
        </p:nvSpPr>
        <p:spPr>
          <a:xfrm>
            <a:off x="272565" y="365128"/>
            <a:ext cx="8598876" cy="918553"/>
          </a:xfrm>
          <a:prstGeom prst="rect">
            <a:avLst/>
          </a:prstGeom>
        </p:spPr>
        <p:txBody>
          <a:bodyPr vert="horz" lIns="0" tIns="0" rIns="0" bIns="0" rtlCol="0" anchor="b">
            <a:normAutofit/>
          </a:bodyPr>
          <a:lstStyle/>
          <a:p>
            <a:r>
              <a:rPr lang="en-US" noProof="0"/>
              <a:t>Click to edit Master title style</a:t>
            </a:r>
          </a:p>
        </p:txBody>
      </p:sp>
      <p:sp>
        <p:nvSpPr>
          <p:cNvPr id="3" name="Text Placeholder 2">
            <a:extLst>
              <a:ext uri="{FF2B5EF4-FFF2-40B4-BE49-F238E27FC236}">
                <a16:creationId xmlns:a16="http://schemas.microsoft.com/office/drawing/2014/main" xmlns="" id="{D7B0B511-05FD-459E-AC79-A87540961FC1}"/>
              </a:ext>
            </a:extLst>
          </p:cNvPr>
          <p:cNvSpPr>
            <a:spLocks noGrp="1"/>
          </p:cNvSpPr>
          <p:nvPr>
            <p:ph type="body" idx="1"/>
          </p:nvPr>
        </p:nvSpPr>
        <p:spPr>
          <a:xfrm>
            <a:off x="272565" y="1825625"/>
            <a:ext cx="8598876"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xmlns="" id="{FC32B635-1E22-483C-94B9-F587908DE634}"/>
              </a:ext>
            </a:extLst>
          </p:cNvPr>
          <p:cNvSpPr>
            <a:spLocks noGrp="1"/>
          </p:cNvSpPr>
          <p:nvPr>
            <p:ph type="ftr" sz="quarter" idx="3"/>
          </p:nvPr>
        </p:nvSpPr>
        <p:spPr>
          <a:xfrm>
            <a:off x="3028953"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dirty="0"/>
          </a:p>
        </p:txBody>
      </p:sp>
      <p:sp>
        <p:nvSpPr>
          <p:cNvPr id="6" name="Slide Number Placeholder 5">
            <a:extLst>
              <a:ext uri="{FF2B5EF4-FFF2-40B4-BE49-F238E27FC236}">
                <a16:creationId xmlns:a16="http://schemas.microsoft.com/office/drawing/2014/main" xmlns="" id="{6DB98321-594C-4030-A2B0-3492F77EE03E}"/>
              </a:ext>
            </a:extLst>
          </p:cNvPr>
          <p:cNvSpPr>
            <a:spLocks noGrp="1"/>
          </p:cNvSpPr>
          <p:nvPr>
            <p:ph type="sldNum" sz="quarter" idx="4"/>
          </p:nvPr>
        </p:nvSpPr>
        <p:spPr>
          <a:xfrm>
            <a:off x="6814039" y="6463208"/>
            <a:ext cx="2057400" cy="258268"/>
          </a:xfrm>
          <a:prstGeom prst="rect">
            <a:avLst/>
          </a:prstGeom>
        </p:spPr>
        <p:txBody>
          <a:bodyPr vert="horz" lIns="91440" tIns="45720" rIns="91440" bIns="45720" rtlCol="0" anchor="ctr"/>
          <a:lstStyle>
            <a:lvl1pPr algn="r">
              <a:defRPr sz="900">
                <a:solidFill>
                  <a:schemeClr val="accent3"/>
                </a:solidFill>
              </a:defRPr>
            </a:lvl1pPr>
          </a:lstStyle>
          <a:p>
            <a:fld id="{48BB047D-A6CD-43AB-96F0-683C726B586B}" type="slidenum">
              <a:rPr lang="en-US" noProof="0" smtClean="0"/>
              <a:pPr/>
              <a:t>‹#›</a:t>
            </a:fld>
            <a:endParaRPr lang="en-US" noProof="0" dirty="0"/>
          </a:p>
        </p:txBody>
      </p:sp>
    </p:spTree>
    <p:extLst>
      <p:ext uri="{BB962C8B-B14F-4D97-AF65-F5344CB8AC3E}">
        <p14:creationId xmlns:p14="http://schemas.microsoft.com/office/powerpoint/2010/main" val="20536527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1" r:id="rId4"/>
    <p:sldLayoutId id="2147483662" r:id="rId5"/>
    <p:sldLayoutId id="2147483660" r:id="rId6"/>
    <p:sldLayoutId id="2147483663" r:id="rId7"/>
    <p:sldLayoutId id="2147483667" r:id="rId8"/>
    <p:sldLayoutId id="2147483668" r:id="rId9"/>
    <p:sldLayoutId id="2147483666" r:id="rId10"/>
    <p:sldLayoutId id="2147483669" r:id="rId11"/>
    <p:sldLayoutId id="2147483670" r:id="rId12"/>
    <p:sldLayoutId id="2147483671" r:id="rId13"/>
    <p:sldLayoutId id="2147483672" r:id="rId14"/>
    <p:sldLayoutId id="2147483664" r:id="rId15"/>
    <p:sldLayoutId id="2147483665" r:id="rId16"/>
  </p:sldLayoutIdLst>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640D79E1-5F46-41CA-85E7-44C2A6C62820}"/>
              </a:ext>
            </a:extLst>
          </p:cNvPr>
          <p:cNvSpPr>
            <a:spLocks noGrp="1"/>
          </p:cNvSpPr>
          <p:nvPr>
            <p:ph type="title"/>
          </p:nvPr>
        </p:nvSpPr>
        <p:spPr>
          <a:xfrm>
            <a:off x="272565" y="365128"/>
            <a:ext cx="8598876" cy="918553"/>
          </a:xfrm>
          <a:prstGeom prst="rect">
            <a:avLst/>
          </a:prstGeom>
        </p:spPr>
        <p:txBody>
          <a:bodyPr vert="horz" lIns="0" tIns="0" rIns="0" bIns="0" rtlCol="0" anchor="b">
            <a:normAutofit/>
          </a:bodyPr>
          <a:lstStyle/>
          <a:p>
            <a:r>
              <a:rPr lang="en-US" noProof="0"/>
              <a:t>Click to edit Master title style</a:t>
            </a:r>
          </a:p>
        </p:txBody>
      </p:sp>
      <p:sp>
        <p:nvSpPr>
          <p:cNvPr id="3" name="Text Placeholder 2">
            <a:extLst>
              <a:ext uri="{FF2B5EF4-FFF2-40B4-BE49-F238E27FC236}">
                <a16:creationId xmlns:a16="http://schemas.microsoft.com/office/drawing/2014/main" xmlns="" id="{D7B0B511-05FD-459E-AC79-A87540961FC1}"/>
              </a:ext>
            </a:extLst>
          </p:cNvPr>
          <p:cNvSpPr>
            <a:spLocks noGrp="1"/>
          </p:cNvSpPr>
          <p:nvPr>
            <p:ph type="body" idx="1"/>
          </p:nvPr>
        </p:nvSpPr>
        <p:spPr>
          <a:xfrm>
            <a:off x="272565" y="1825625"/>
            <a:ext cx="8598876"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xmlns="" id="{FC32B635-1E22-483C-94B9-F587908DE634}"/>
              </a:ext>
            </a:extLst>
          </p:cNvPr>
          <p:cNvSpPr>
            <a:spLocks noGrp="1"/>
          </p:cNvSpPr>
          <p:nvPr>
            <p:ph type="ftr" sz="quarter" idx="3"/>
          </p:nvPr>
        </p:nvSpPr>
        <p:spPr>
          <a:xfrm>
            <a:off x="3028953"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xmlns="" id="{6DB98321-594C-4030-A2B0-3492F77EE03E}"/>
              </a:ext>
            </a:extLst>
          </p:cNvPr>
          <p:cNvSpPr>
            <a:spLocks noGrp="1"/>
          </p:cNvSpPr>
          <p:nvPr>
            <p:ph type="sldNum" sz="quarter" idx="4"/>
          </p:nvPr>
        </p:nvSpPr>
        <p:spPr>
          <a:xfrm>
            <a:off x="6814039" y="6463208"/>
            <a:ext cx="2057400" cy="258268"/>
          </a:xfrm>
          <a:prstGeom prst="rect">
            <a:avLst/>
          </a:prstGeom>
        </p:spPr>
        <p:txBody>
          <a:bodyPr vert="horz" lIns="91440" tIns="45720" rIns="91440" bIns="45720" rtlCol="0" anchor="ctr"/>
          <a:lstStyle>
            <a:lvl1pPr algn="r">
              <a:defRPr sz="900">
                <a:solidFill>
                  <a:schemeClr val="accent3"/>
                </a:solidFill>
              </a:defRPr>
            </a:lvl1pPr>
          </a:lstStyle>
          <a:p>
            <a:fld id="{48BB047D-A6CD-43AB-96F0-683C726B586B}" type="slidenum">
              <a:rPr lang="en-US" smtClean="0">
                <a:solidFill>
                  <a:srgbClr val="7F7F7F"/>
                </a:solidFill>
              </a:rPr>
              <a:pPr/>
              <a:t>‹#›</a:t>
            </a:fld>
            <a:endParaRPr lang="en-US" dirty="0">
              <a:solidFill>
                <a:srgbClr val="7F7F7F"/>
              </a:solidFill>
            </a:endParaRPr>
          </a:p>
        </p:txBody>
      </p:sp>
    </p:spTree>
    <p:extLst>
      <p:ext uri="{BB962C8B-B14F-4D97-AF65-F5344CB8AC3E}">
        <p14:creationId xmlns:p14="http://schemas.microsoft.com/office/powerpoint/2010/main" val="279216880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Lst>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640D79E1-5F46-41CA-85E7-44C2A6C62820}"/>
              </a:ext>
            </a:extLst>
          </p:cNvPr>
          <p:cNvSpPr>
            <a:spLocks noGrp="1"/>
          </p:cNvSpPr>
          <p:nvPr>
            <p:ph type="title"/>
          </p:nvPr>
        </p:nvSpPr>
        <p:spPr>
          <a:xfrm>
            <a:off x="272565" y="365128"/>
            <a:ext cx="8598876" cy="918553"/>
          </a:xfrm>
          <a:prstGeom prst="rect">
            <a:avLst/>
          </a:prstGeom>
        </p:spPr>
        <p:txBody>
          <a:bodyPr vert="horz" lIns="0" tIns="0" rIns="0" bIns="0" rtlCol="0" anchor="b">
            <a:normAutofit/>
          </a:bodyPr>
          <a:lstStyle/>
          <a:p>
            <a:r>
              <a:rPr lang="en-US" noProof="0"/>
              <a:t>Click to edit Master title style</a:t>
            </a:r>
          </a:p>
        </p:txBody>
      </p:sp>
      <p:sp>
        <p:nvSpPr>
          <p:cNvPr id="3" name="Text Placeholder 2">
            <a:extLst>
              <a:ext uri="{FF2B5EF4-FFF2-40B4-BE49-F238E27FC236}">
                <a16:creationId xmlns:a16="http://schemas.microsoft.com/office/drawing/2014/main" xmlns="" id="{D7B0B511-05FD-459E-AC79-A87540961FC1}"/>
              </a:ext>
            </a:extLst>
          </p:cNvPr>
          <p:cNvSpPr>
            <a:spLocks noGrp="1"/>
          </p:cNvSpPr>
          <p:nvPr>
            <p:ph type="body" idx="1"/>
          </p:nvPr>
        </p:nvSpPr>
        <p:spPr>
          <a:xfrm>
            <a:off x="272565" y="1825625"/>
            <a:ext cx="8598876"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xmlns="" id="{FC32B635-1E22-483C-94B9-F587908DE634}"/>
              </a:ext>
            </a:extLst>
          </p:cNvPr>
          <p:cNvSpPr>
            <a:spLocks noGrp="1"/>
          </p:cNvSpPr>
          <p:nvPr>
            <p:ph type="ftr" sz="quarter" idx="3"/>
          </p:nvPr>
        </p:nvSpPr>
        <p:spPr>
          <a:xfrm>
            <a:off x="3028953"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xmlns="" id="{6DB98321-594C-4030-A2B0-3492F77EE03E}"/>
              </a:ext>
            </a:extLst>
          </p:cNvPr>
          <p:cNvSpPr>
            <a:spLocks noGrp="1"/>
          </p:cNvSpPr>
          <p:nvPr>
            <p:ph type="sldNum" sz="quarter" idx="4"/>
          </p:nvPr>
        </p:nvSpPr>
        <p:spPr>
          <a:xfrm>
            <a:off x="6814039" y="6463208"/>
            <a:ext cx="2057400" cy="258268"/>
          </a:xfrm>
          <a:prstGeom prst="rect">
            <a:avLst/>
          </a:prstGeom>
        </p:spPr>
        <p:txBody>
          <a:bodyPr vert="horz" lIns="91440" tIns="45720" rIns="91440" bIns="45720" rtlCol="0" anchor="ctr"/>
          <a:lstStyle>
            <a:lvl1pPr algn="r">
              <a:defRPr sz="900">
                <a:solidFill>
                  <a:schemeClr val="accent3"/>
                </a:solidFill>
              </a:defRPr>
            </a:lvl1pPr>
          </a:lstStyle>
          <a:p>
            <a:fld id="{48BB047D-A6CD-43AB-96F0-683C726B586B}" type="slidenum">
              <a:rPr lang="en-US" smtClean="0">
                <a:solidFill>
                  <a:srgbClr val="7F7F7F"/>
                </a:solidFill>
              </a:rPr>
              <a:pPr/>
              <a:t>‹#›</a:t>
            </a:fld>
            <a:endParaRPr lang="en-US" dirty="0">
              <a:solidFill>
                <a:srgbClr val="7F7F7F"/>
              </a:solidFill>
            </a:endParaRPr>
          </a:p>
        </p:txBody>
      </p:sp>
    </p:spTree>
    <p:extLst>
      <p:ext uri="{BB962C8B-B14F-4D97-AF65-F5344CB8AC3E}">
        <p14:creationId xmlns:p14="http://schemas.microsoft.com/office/powerpoint/2010/main" val="211882024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Lst>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640D79E1-5F46-41CA-85E7-44C2A6C62820}"/>
              </a:ext>
            </a:extLst>
          </p:cNvPr>
          <p:cNvSpPr>
            <a:spLocks noGrp="1"/>
          </p:cNvSpPr>
          <p:nvPr>
            <p:ph type="title"/>
          </p:nvPr>
        </p:nvSpPr>
        <p:spPr>
          <a:xfrm>
            <a:off x="272565" y="365128"/>
            <a:ext cx="8598876" cy="918553"/>
          </a:xfrm>
          <a:prstGeom prst="rect">
            <a:avLst/>
          </a:prstGeom>
        </p:spPr>
        <p:txBody>
          <a:bodyPr vert="horz" lIns="0" tIns="0" rIns="0" bIns="0" rtlCol="0" anchor="b">
            <a:normAutofit/>
          </a:bodyPr>
          <a:lstStyle/>
          <a:p>
            <a:r>
              <a:rPr lang="en-US" noProof="0"/>
              <a:t>Click to edit Master title style</a:t>
            </a:r>
          </a:p>
        </p:txBody>
      </p:sp>
      <p:sp>
        <p:nvSpPr>
          <p:cNvPr id="3" name="Text Placeholder 2">
            <a:extLst>
              <a:ext uri="{FF2B5EF4-FFF2-40B4-BE49-F238E27FC236}">
                <a16:creationId xmlns:a16="http://schemas.microsoft.com/office/drawing/2014/main" xmlns="" id="{D7B0B511-05FD-459E-AC79-A87540961FC1}"/>
              </a:ext>
            </a:extLst>
          </p:cNvPr>
          <p:cNvSpPr>
            <a:spLocks noGrp="1"/>
          </p:cNvSpPr>
          <p:nvPr>
            <p:ph type="body" idx="1"/>
          </p:nvPr>
        </p:nvSpPr>
        <p:spPr>
          <a:xfrm>
            <a:off x="272565" y="1825625"/>
            <a:ext cx="8598876"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xmlns="" id="{FC32B635-1E22-483C-94B9-F587908DE634}"/>
              </a:ext>
            </a:extLst>
          </p:cNvPr>
          <p:cNvSpPr>
            <a:spLocks noGrp="1"/>
          </p:cNvSpPr>
          <p:nvPr>
            <p:ph type="ftr" sz="quarter" idx="3"/>
          </p:nvPr>
        </p:nvSpPr>
        <p:spPr>
          <a:xfrm>
            <a:off x="3028953"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xmlns="" id="{6DB98321-594C-4030-A2B0-3492F77EE03E}"/>
              </a:ext>
            </a:extLst>
          </p:cNvPr>
          <p:cNvSpPr>
            <a:spLocks noGrp="1"/>
          </p:cNvSpPr>
          <p:nvPr>
            <p:ph type="sldNum" sz="quarter" idx="4"/>
          </p:nvPr>
        </p:nvSpPr>
        <p:spPr>
          <a:xfrm>
            <a:off x="6814039" y="6463208"/>
            <a:ext cx="2057400" cy="258268"/>
          </a:xfrm>
          <a:prstGeom prst="rect">
            <a:avLst/>
          </a:prstGeom>
        </p:spPr>
        <p:txBody>
          <a:bodyPr vert="horz" lIns="91440" tIns="45720" rIns="91440" bIns="45720" rtlCol="0" anchor="ctr"/>
          <a:lstStyle>
            <a:lvl1pPr algn="r">
              <a:defRPr sz="900">
                <a:solidFill>
                  <a:schemeClr val="accent3"/>
                </a:solidFill>
              </a:defRPr>
            </a:lvl1pPr>
          </a:lstStyle>
          <a:p>
            <a:fld id="{48BB047D-A6CD-43AB-96F0-683C726B586B}" type="slidenum">
              <a:rPr lang="en-US" smtClean="0">
                <a:solidFill>
                  <a:srgbClr val="7F7F7F"/>
                </a:solidFill>
              </a:rPr>
              <a:pPr/>
              <a:t>‹#›</a:t>
            </a:fld>
            <a:endParaRPr lang="en-US" dirty="0">
              <a:solidFill>
                <a:srgbClr val="7F7F7F"/>
              </a:solidFill>
            </a:endParaRPr>
          </a:p>
        </p:txBody>
      </p:sp>
    </p:spTree>
    <p:extLst>
      <p:ext uri="{BB962C8B-B14F-4D97-AF65-F5344CB8AC3E}">
        <p14:creationId xmlns:p14="http://schemas.microsoft.com/office/powerpoint/2010/main" val="4108592446"/>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Lst>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efc.sog.unc.edu/sites/default/files/2019/NH_2018_report_FINAL%20v2_0.pdf"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Placeholder 35" descr="aerial view bridge over water">
            <a:extLst>
              <a:ext uri="{FF2B5EF4-FFF2-40B4-BE49-F238E27FC236}">
                <a16:creationId xmlns:a16="http://schemas.microsoft.com/office/drawing/2014/main" xmlns="" id="{F7CD9EDC-C949-4D72-B04B-A61A034595AC}"/>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2" name="Title 1">
            <a:extLst>
              <a:ext uri="{FF2B5EF4-FFF2-40B4-BE49-F238E27FC236}">
                <a16:creationId xmlns:a16="http://schemas.microsoft.com/office/drawing/2014/main" xmlns="" id="{B30359CD-8DFF-4AF2-B957-630ED2A60E8D}"/>
              </a:ext>
            </a:extLst>
          </p:cNvPr>
          <p:cNvSpPr>
            <a:spLocks noGrp="1"/>
          </p:cNvSpPr>
          <p:nvPr>
            <p:ph type="ctrTitle"/>
          </p:nvPr>
        </p:nvSpPr>
        <p:spPr/>
        <p:txBody>
          <a:bodyPr>
            <a:normAutofit fontScale="90000"/>
          </a:bodyPr>
          <a:lstStyle/>
          <a:p>
            <a:r>
              <a:rPr lang="en-US" dirty="0"/>
              <a:t>Milford water department</a:t>
            </a:r>
            <a:endParaRPr lang="en-IN" dirty="0"/>
          </a:p>
        </p:txBody>
      </p:sp>
      <p:sp>
        <p:nvSpPr>
          <p:cNvPr id="3" name="Subtitle 2">
            <a:extLst>
              <a:ext uri="{FF2B5EF4-FFF2-40B4-BE49-F238E27FC236}">
                <a16:creationId xmlns:a16="http://schemas.microsoft.com/office/drawing/2014/main" xmlns="" id="{F1DF7D53-1D50-48D8-B3B4-B9632324B2AB}"/>
              </a:ext>
            </a:extLst>
          </p:cNvPr>
          <p:cNvSpPr>
            <a:spLocks noGrp="1"/>
          </p:cNvSpPr>
          <p:nvPr>
            <p:ph type="subTitle" idx="1"/>
          </p:nvPr>
        </p:nvSpPr>
        <p:spPr>
          <a:xfrm>
            <a:off x="3514727" y="3569382"/>
            <a:ext cx="5425168" cy="365125"/>
          </a:xfrm>
        </p:spPr>
        <p:txBody>
          <a:bodyPr/>
          <a:lstStyle/>
          <a:p>
            <a:r>
              <a:rPr lang="en-US" b="1" dirty="0"/>
              <a:t>2020 Water Rate Study</a:t>
            </a:r>
            <a:endParaRPr lang="en-IN" b="1" dirty="0"/>
          </a:p>
        </p:txBody>
      </p:sp>
      <p:sp>
        <p:nvSpPr>
          <p:cNvPr id="4" name="Rectangle 1">
            <a:extLst>
              <a:ext uri="{FF2B5EF4-FFF2-40B4-BE49-F238E27FC236}">
                <a16:creationId xmlns:a16="http://schemas.microsoft.com/office/drawing/2014/main" xmlns="" id="{779A857E-021A-4D70-AF5E-50B0C6C96AC0}"/>
              </a:ext>
            </a:extLst>
          </p:cNvPr>
          <p:cNvSpPr>
            <a:spLocks noChangeArrowheads="1"/>
          </p:cNvSpPr>
          <p:nvPr/>
        </p:nvSpPr>
        <p:spPr bwMode="auto">
          <a:xfrm>
            <a:off x="3429002" y="6490903"/>
            <a:ext cx="90120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0" i="1" u="none" strike="noStrike" cap="none" normalizeH="0" baseline="0">
                <a:ln>
                  <a:noFill/>
                </a:ln>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rPr>
              <a:t>7/31/2019</a:t>
            </a:r>
            <a:endParaRPr kumimoji="0" lang="en-US" altLang="ja-JP"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644069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9000">
              <a:srgbClr val="00B0F0"/>
            </a:gs>
          </a:gsLst>
          <a:lin ang="5400000" scaled="1"/>
        </a:gra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B0607DA8-6843-427B-8234-C58238E1E53D}"/>
              </a:ext>
            </a:extLst>
          </p:cNvPr>
          <p:cNvSpPr>
            <a:spLocks noGrp="1"/>
          </p:cNvSpPr>
          <p:nvPr>
            <p:ph type="title"/>
          </p:nvPr>
        </p:nvSpPr>
        <p:spPr>
          <a:xfrm>
            <a:off x="-192233" y="-608161"/>
            <a:ext cx="9528464" cy="734010"/>
          </a:xfrm>
        </p:spPr>
        <p:txBody>
          <a:bodyPr/>
          <a:lstStyle/>
          <a:p>
            <a:pPr algn="ctr"/>
            <a:r>
              <a:rPr lang="en-US" sz="2800" dirty="0">
                <a:solidFill>
                  <a:schemeClr val="tx1"/>
                </a:solidFill>
              </a:rPr>
              <a:t>Water rate impacts with a </a:t>
            </a:r>
            <a:r>
              <a:rPr lang="en-US" sz="2800" dirty="0" smtClean="0">
                <a:solidFill>
                  <a:schemeClr val="tx1"/>
                </a:solidFill>
              </a:rPr>
              <a:t>25% </a:t>
            </a:r>
            <a:r>
              <a:rPr lang="en-US" sz="2800" dirty="0">
                <a:solidFill>
                  <a:schemeClr val="tx1"/>
                </a:solidFill>
              </a:rPr>
              <a:t>adjustment – January 2020</a:t>
            </a:r>
          </a:p>
        </p:txBody>
      </p:sp>
      <p:sp>
        <p:nvSpPr>
          <p:cNvPr id="8" name="Text Placeholder 7">
            <a:extLst>
              <a:ext uri="{FF2B5EF4-FFF2-40B4-BE49-F238E27FC236}">
                <a16:creationId xmlns:a16="http://schemas.microsoft.com/office/drawing/2014/main" xmlns="" id="{59A41760-72CD-4C84-9570-EE30C5126442}"/>
              </a:ext>
            </a:extLst>
          </p:cNvPr>
          <p:cNvSpPr>
            <a:spLocks noGrp="1"/>
          </p:cNvSpPr>
          <p:nvPr>
            <p:ph type="body" idx="1"/>
          </p:nvPr>
        </p:nvSpPr>
        <p:spPr>
          <a:xfrm>
            <a:off x="-3" y="848579"/>
            <a:ext cx="9144003" cy="5361710"/>
          </a:xfrm>
        </p:spPr>
        <p:txBody>
          <a:bodyPr/>
          <a:lstStyle/>
          <a:p>
            <a:pPr lvl="0"/>
            <a:endParaRPr lang="en-US" dirty="0"/>
          </a:p>
          <a:p>
            <a:pPr lvl="1"/>
            <a:r>
              <a:rPr lang="en-US" sz="2800" dirty="0"/>
              <a:t>Current Milford customer cost for monthly use of 6000 gallons is $21.18 </a:t>
            </a:r>
          </a:p>
          <a:p>
            <a:pPr lvl="2"/>
            <a:r>
              <a:rPr lang="en-US" sz="2800" dirty="0"/>
              <a:t>annual cost is $254.16</a:t>
            </a:r>
            <a:endParaRPr lang="en-US" sz="1600" dirty="0"/>
          </a:p>
          <a:p>
            <a:pPr lvl="1"/>
            <a:r>
              <a:rPr lang="en-US" sz="2800" dirty="0"/>
              <a:t>Milford customer </a:t>
            </a:r>
            <a:r>
              <a:rPr lang="en-US" sz="2800" b="1" u="sng" dirty="0"/>
              <a:t>adjusted cost </a:t>
            </a:r>
            <a:r>
              <a:rPr lang="en-US" sz="2800" dirty="0"/>
              <a:t>for monthly use of 6000 gallons </a:t>
            </a:r>
            <a:r>
              <a:rPr lang="en-US" sz="2800" b="1" u="sng" dirty="0"/>
              <a:t>will be </a:t>
            </a:r>
            <a:r>
              <a:rPr lang="en-US" sz="2800" dirty="0"/>
              <a:t>$</a:t>
            </a:r>
            <a:r>
              <a:rPr lang="en-US" sz="2800" dirty="0" smtClean="0"/>
              <a:t>26.48 (+$5.30)</a:t>
            </a:r>
            <a:endParaRPr lang="en-US" sz="2800" dirty="0"/>
          </a:p>
          <a:p>
            <a:pPr lvl="2"/>
            <a:r>
              <a:rPr lang="en-US" sz="2800" dirty="0"/>
              <a:t>annual cost of $</a:t>
            </a:r>
            <a:r>
              <a:rPr lang="en-US" sz="2800" dirty="0" smtClean="0"/>
              <a:t>317.70 (+$63.54)</a:t>
            </a:r>
            <a:endParaRPr lang="en-US" sz="2200" dirty="0">
              <a:highlight>
                <a:srgbClr val="00FFFF"/>
              </a:highlight>
            </a:endParaRPr>
          </a:p>
          <a:p>
            <a:pPr marL="914400" lvl="2" indent="0">
              <a:buNone/>
            </a:pPr>
            <a:endParaRPr lang="en-US" sz="1200" dirty="0">
              <a:highlight>
                <a:srgbClr val="00FFFF"/>
              </a:highlight>
            </a:endParaRPr>
          </a:p>
          <a:p>
            <a:pPr lvl="0"/>
            <a:r>
              <a:rPr lang="en-US" sz="2800" b="1" dirty="0"/>
              <a:t>NH average cost for monthly use of 6000 gallons is $46.04</a:t>
            </a:r>
          </a:p>
          <a:p>
            <a:pPr marL="457200" lvl="0" indent="-457200">
              <a:buFont typeface="Arial" panose="020B0604020202020204" pitchFamily="34" charset="0"/>
              <a:buChar char="•"/>
            </a:pPr>
            <a:r>
              <a:rPr lang="en-US" sz="2800" b="1" dirty="0"/>
              <a:t>annual cost is $</a:t>
            </a:r>
            <a:r>
              <a:rPr lang="en-US" sz="2800" b="1" dirty="0" smtClean="0"/>
              <a:t>552.48</a:t>
            </a:r>
            <a:endParaRPr lang="en-US" sz="1600" b="1" dirty="0"/>
          </a:p>
          <a:p>
            <a:pPr lvl="0"/>
            <a:r>
              <a:rPr lang="en-US" sz="2800" b="1" dirty="0" smtClean="0">
                <a:solidFill>
                  <a:schemeClr val="tx1"/>
                </a:solidFill>
              </a:rPr>
              <a:t>Refer </a:t>
            </a:r>
            <a:r>
              <a:rPr lang="en-US" sz="2800" b="1" dirty="0">
                <a:solidFill>
                  <a:schemeClr val="tx1"/>
                </a:solidFill>
              </a:rPr>
              <a:t>to the cost increase information – </a:t>
            </a:r>
            <a:r>
              <a:rPr lang="en-US" sz="2800" b="1" dirty="0">
                <a:solidFill>
                  <a:schemeClr val="tx1"/>
                </a:solidFill>
                <a:effectLst>
                  <a:glow rad="787400">
                    <a:schemeClr val="bg1">
                      <a:alpha val="40000"/>
                    </a:schemeClr>
                  </a:glow>
                </a:effectLst>
              </a:rPr>
              <a:t>Figure </a:t>
            </a:r>
            <a:r>
              <a:rPr lang="en-US" sz="2800" b="1" dirty="0" smtClean="0">
                <a:solidFill>
                  <a:schemeClr val="tx1"/>
                </a:solidFill>
                <a:effectLst>
                  <a:glow rad="787400">
                    <a:schemeClr val="bg1">
                      <a:alpha val="40000"/>
                    </a:schemeClr>
                  </a:glow>
                </a:effectLst>
              </a:rPr>
              <a:t>3</a:t>
            </a:r>
            <a:endParaRPr lang="en-US" sz="1600" b="1" dirty="0">
              <a:solidFill>
                <a:schemeClr val="tx1"/>
              </a:solidFill>
              <a:effectLst>
                <a:glow rad="787400">
                  <a:schemeClr val="bg1">
                    <a:alpha val="40000"/>
                  </a:schemeClr>
                </a:glow>
              </a:effectLst>
            </a:endParaRPr>
          </a:p>
          <a:p>
            <a:pPr lvl="1" indent="0" algn="ctr">
              <a:buNone/>
            </a:pPr>
            <a:endParaRPr lang="en-US" sz="3200" dirty="0"/>
          </a:p>
        </p:txBody>
      </p:sp>
      <p:sp>
        <p:nvSpPr>
          <p:cNvPr id="10" name="Content Placeholder 9">
            <a:extLst>
              <a:ext uri="{FF2B5EF4-FFF2-40B4-BE49-F238E27FC236}">
                <a16:creationId xmlns:a16="http://schemas.microsoft.com/office/drawing/2014/main" xmlns="" id="{7A487B60-F261-45EC-9627-5E612430FDA4}"/>
              </a:ext>
            </a:extLst>
          </p:cNvPr>
          <p:cNvSpPr>
            <a:spLocks noGrp="1"/>
          </p:cNvSpPr>
          <p:nvPr>
            <p:ph sz="quarter" idx="14"/>
          </p:nvPr>
        </p:nvSpPr>
        <p:spPr>
          <a:xfrm>
            <a:off x="2" y="6482769"/>
            <a:ext cx="3509729" cy="249385"/>
          </a:xfrm>
        </p:spPr>
        <p:txBody>
          <a:bodyPr/>
          <a:lstStyle/>
          <a:p>
            <a:r>
              <a:rPr lang="en-US" dirty="0">
                <a:solidFill>
                  <a:schemeClr val="tx1"/>
                </a:solidFill>
              </a:rPr>
              <a:t>Milford Water department 2020 water rate study </a:t>
            </a:r>
          </a:p>
        </p:txBody>
      </p:sp>
    </p:spTree>
    <p:extLst>
      <p:ext uri="{BB962C8B-B14F-4D97-AF65-F5344CB8AC3E}">
        <p14:creationId xmlns:p14="http://schemas.microsoft.com/office/powerpoint/2010/main" val="33013297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xmlns="" id="{0F790F4A-2237-4C80-9628-48AC69754F0F}"/>
              </a:ext>
            </a:extLst>
          </p:cNvPr>
          <p:cNvSpPr>
            <a:spLocks noGrp="1"/>
          </p:cNvSpPr>
          <p:nvPr>
            <p:ph sz="quarter" idx="4294967295"/>
          </p:nvPr>
        </p:nvSpPr>
        <p:spPr>
          <a:xfrm>
            <a:off x="272561" y="6333896"/>
            <a:ext cx="3290253" cy="378057"/>
          </a:xfrm>
        </p:spPr>
        <p:txBody>
          <a:bodyPr>
            <a:normAutofit fontScale="70000" lnSpcReduction="20000"/>
          </a:bodyPr>
          <a:lstStyle/>
          <a:p>
            <a:r>
              <a:rPr lang="en-US" dirty="0"/>
              <a:t>Milford Water department 2020 water rate study </a:t>
            </a:r>
          </a:p>
        </p:txBody>
      </p:sp>
      <p:sp>
        <p:nvSpPr>
          <p:cNvPr id="7" name="Slide Number Placeholder 6">
            <a:extLst>
              <a:ext uri="{FF2B5EF4-FFF2-40B4-BE49-F238E27FC236}">
                <a16:creationId xmlns:a16="http://schemas.microsoft.com/office/drawing/2014/main" xmlns="" id="{92278B5B-9720-4024-9F7A-8708A62D8A05}"/>
              </a:ext>
            </a:extLst>
          </p:cNvPr>
          <p:cNvSpPr>
            <a:spLocks noGrp="1"/>
          </p:cNvSpPr>
          <p:nvPr>
            <p:ph type="sldNum" sz="quarter" idx="12"/>
          </p:nvPr>
        </p:nvSpPr>
        <p:spPr/>
        <p:txBody>
          <a:bodyPr/>
          <a:lstStyle/>
          <a:p>
            <a:fld id="{48BB047D-A6CD-43AB-96F0-683C726B586B}" type="slidenum">
              <a:rPr lang="en-US" smtClean="0"/>
              <a:pPr/>
              <a:t>11</a:t>
            </a:fld>
            <a:endParaRPr lang="en-US" dirty="0"/>
          </a:p>
        </p:txBody>
      </p:sp>
      <p:sp>
        <p:nvSpPr>
          <p:cNvPr id="2" name="Rectangle 1">
            <a:extLst>
              <a:ext uri="{FF2B5EF4-FFF2-40B4-BE49-F238E27FC236}">
                <a16:creationId xmlns:a16="http://schemas.microsoft.com/office/drawing/2014/main" xmlns="" id="{C8B0E18C-8574-4773-8CF0-F2B4A32A241D}"/>
              </a:ext>
            </a:extLst>
          </p:cNvPr>
          <p:cNvSpPr/>
          <p:nvPr/>
        </p:nvSpPr>
        <p:spPr>
          <a:xfrm>
            <a:off x="7289880" y="590331"/>
            <a:ext cx="1280352" cy="461665"/>
          </a:xfrm>
          <a:prstGeom prst="rect">
            <a:avLst/>
          </a:prstGeom>
        </p:spPr>
        <p:txBody>
          <a:bodyPr wrap="none">
            <a:spAutoFit/>
          </a:bodyPr>
          <a:lstStyle/>
          <a:p>
            <a:pPr algn="ctr"/>
            <a:r>
              <a:rPr lang="en-US" sz="2400" b="1" dirty="0">
                <a:effectLst>
                  <a:glow rad="685800">
                    <a:schemeClr val="accent5">
                      <a:lumMod val="75000"/>
                      <a:alpha val="40000"/>
                    </a:schemeClr>
                  </a:glow>
                </a:effectLst>
                <a:latin typeface="Times New Roman" panose="02020603050405020304" pitchFamily="18" charset="0"/>
                <a:ea typeface="Calibri" panose="020F0502020204030204" pitchFamily="34" charset="0"/>
              </a:rPr>
              <a:t>Figure </a:t>
            </a:r>
            <a:r>
              <a:rPr lang="en-US" sz="2400" b="1" dirty="0" smtClean="0">
                <a:effectLst>
                  <a:glow rad="685800">
                    <a:schemeClr val="accent5">
                      <a:lumMod val="75000"/>
                      <a:alpha val="40000"/>
                    </a:schemeClr>
                  </a:glow>
                </a:effectLst>
                <a:latin typeface="Times New Roman" panose="02020603050405020304" pitchFamily="18" charset="0"/>
                <a:ea typeface="Calibri" panose="020F0502020204030204" pitchFamily="34" charset="0"/>
              </a:rPr>
              <a:t>3</a:t>
            </a:r>
            <a:endParaRPr lang="en-US" sz="2400" b="1" dirty="0">
              <a:effectLst>
                <a:glow rad="685800">
                  <a:schemeClr val="accent5">
                    <a:lumMod val="75000"/>
                    <a:alpha val="40000"/>
                  </a:schemeClr>
                </a:glow>
              </a:effectLst>
              <a:latin typeface="Times New Roman" panose="02020603050405020304" pitchFamily="18" charset="0"/>
              <a:ea typeface="Calibri" panose="020F0502020204030204" pitchFamily="34" charset="0"/>
            </a:endParaRPr>
          </a:p>
        </p:txBody>
      </p:sp>
      <p:graphicFrame>
        <p:nvGraphicFramePr>
          <p:cNvPr id="102" name="Table 101"/>
          <p:cNvGraphicFramePr>
            <a:graphicFrameLocks noGrp="1"/>
          </p:cNvGraphicFramePr>
          <p:nvPr>
            <p:extLst>
              <p:ext uri="{D42A27DB-BD31-4B8C-83A1-F6EECF244321}">
                <p14:modId xmlns:p14="http://schemas.microsoft.com/office/powerpoint/2010/main" val="2234996465"/>
              </p:ext>
            </p:extLst>
          </p:nvPr>
        </p:nvGraphicFramePr>
        <p:xfrm>
          <a:off x="1400783" y="1435103"/>
          <a:ext cx="6259750" cy="3753325"/>
        </p:xfrm>
        <a:graphic>
          <a:graphicData uri="http://schemas.openxmlformats.org/drawingml/2006/table">
            <a:tbl>
              <a:tblPr firstRow="1" firstCol="1" bandRow="1"/>
              <a:tblGrid>
                <a:gridCol w="1564636"/>
                <a:gridCol w="1564636"/>
                <a:gridCol w="1565239"/>
                <a:gridCol w="1565239"/>
              </a:tblGrid>
              <a:tr h="1481655">
                <a:tc>
                  <a:txBody>
                    <a:bodyPr/>
                    <a:lstStyle/>
                    <a:p>
                      <a:pPr marL="0" marR="0" algn="ctr">
                        <a:spcBef>
                          <a:spcPts val="0"/>
                        </a:spcBef>
                        <a:spcAft>
                          <a:spcPts val="0"/>
                        </a:spcAft>
                      </a:pPr>
                      <a:r>
                        <a:rPr lang="en-US" sz="1200" dirty="0">
                          <a:effectLst/>
                          <a:latin typeface="Times New Roman"/>
                          <a:ea typeface="Calibri"/>
                        </a:rPr>
                        <a:t> </a:t>
                      </a:r>
                      <a:endParaRPr lang="en-US" sz="1000" dirty="0">
                        <a:effectLst/>
                        <a:latin typeface="Times New Roman"/>
                        <a:ea typeface="Calibri"/>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dirty="0">
                          <a:effectLst/>
                          <a:latin typeface="Times New Roman"/>
                          <a:ea typeface="Calibri"/>
                        </a:rPr>
                        <a:t>CURRENT COST Milford</a:t>
                      </a:r>
                      <a:endParaRPr lang="en-US" sz="1000" dirty="0">
                        <a:effectLst/>
                        <a:latin typeface="Times New Roman"/>
                        <a:ea typeface="Calibri"/>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a:effectLst/>
                          <a:latin typeface="Times New Roman"/>
                          <a:ea typeface="Calibri"/>
                        </a:rPr>
                        <a:t>Milford COST AFTER 25% INCREASE</a:t>
                      </a:r>
                      <a:endParaRPr lang="en-US" sz="1000">
                        <a:effectLst/>
                        <a:latin typeface="Times New Roman"/>
                        <a:ea typeface="Calibri"/>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a:effectLst/>
                          <a:latin typeface="Times New Roman"/>
                          <a:ea typeface="Calibri"/>
                        </a:rPr>
                        <a:t>NH AVERAGE COST</a:t>
                      </a:r>
                      <a:endParaRPr lang="en-US" sz="1000">
                        <a:effectLst/>
                        <a:latin typeface="Times New Roman"/>
                        <a:ea typeface="Calibri"/>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81655">
                <a:tc>
                  <a:txBody>
                    <a:bodyPr/>
                    <a:lstStyle/>
                    <a:p>
                      <a:pPr marL="0" marR="0" algn="ctr">
                        <a:spcBef>
                          <a:spcPts val="0"/>
                        </a:spcBef>
                        <a:spcAft>
                          <a:spcPts val="0"/>
                        </a:spcAft>
                      </a:pPr>
                      <a:r>
                        <a:rPr lang="en-US" sz="1200" b="1" dirty="0">
                          <a:effectLst/>
                          <a:latin typeface="Times New Roman"/>
                          <a:ea typeface="Calibri"/>
                        </a:rPr>
                        <a:t>MONTHLY USE OF 6000 GALLONS</a:t>
                      </a:r>
                      <a:endParaRPr lang="en-US" sz="1000" dirty="0">
                        <a:effectLst/>
                        <a:latin typeface="Times New Roman"/>
                        <a:ea typeface="Calibri"/>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Calibri"/>
                        </a:rPr>
                        <a:t>$21.18</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Calibri"/>
                        </a:rPr>
                        <a:t>$26.48</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Calibri"/>
                        </a:rPr>
                        <a:t>$46.04</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0015">
                <a:tc>
                  <a:txBody>
                    <a:bodyPr/>
                    <a:lstStyle/>
                    <a:p>
                      <a:pPr marL="0" marR="0" algn="ctr">
                        <a:spcBef>
                          <a:spcPts val="0"/>
                        </a:spcBef>
                        <a:spcAft>
                          <a:spcPts val="0"/>
                        </a:spcAft>
                      </a:pPr>
                      <a:r>
                        <a:rPr lang="en-US" sz="1200" b="1">
                          <a:effectLst/>
                          <a:latin typeface="Times New Roman"/>
                          <a:ea typeface="Calibri"/>
                        </a:rPr>
                        <a:t>ANNUAL WATER USE</a:t>
                      </a:r>
                      <a:endParaRPr lang="en-US" sz="1000">
                        <a:effectLst/>
                        <a:latin typeface="Times New Roman"/>
                        <a:ea typeface="Calibri"/>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Calibri"/>
                        </a:rPr>
                        <a:t>$254.16</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a:effectLst/>
                          <a:latin typeface="Times New Roman"/>
                          <a:ea typeface="Calibri"/>
                        </a:rPr>
                        <a:t>$317.70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a:effectLst/>
                          <a:latin typeface="Times New Roman"/>
                          <a:ea typeface="Calibri"/>
                        </a:rPr>
                        <a:t>$552.48</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8920151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12000">
              <a:srgbClr val="37CBFF"/>
            </a:gs>
            <a:gs pos="90000">
              <a:srgbClr val="00B0F0"/>
            </a:gs>
            <a:gs pos="0">
              <a:schemeClr val="accent5">
                <a:lumMod val="20000"/>
                <a:lumOff val="80000"/>
              </a:schemeClr>
            </a:gs>
          </a:gsLst>
          <a:lin ang="5400000" scaled="1"/>
        </a:gra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B0607DA8-6843-427B-8234-C58238E1E53D}"/>
              </a:ext>
            </a:extLst>
          </p:cNvPr>
          <p:cNvSpPr>
            <a:spLocks noGrp="1"/>
          </p:cNvSpPr>
          <p:nvPr>
            <p:ph type="title"/>
          </p:nvPr>
        </p:nvSpPr>
        <p:spPr>
          <a:xfrm>
            <a:off x="-192232" y="-489278"/>
            <a:ext cx="9528464" cy="734010"/>
          </a:xfrm>
        </p:spPr>
        <p:txBody>
          <a:bodyPr/>
          <a:lstStyle/>
          <a:p>
            <a:pPr algn="ctr"/>
            <a:r>
              <a:rPr lang="en-US" sz="2800" dirty="0">
                <a:solidFill>
                  <a:schemeClr val="tx1"/>
                </a:solidFill>
              </a:rPr>
              <a:t>Recommendations for other water department revenues</a:t>
            </a:r>
          </a:p>
        </p:txBody>
      </p:sp>
      <p:sp>
        <p:nvSpPr>
          <p:cNvPr id="8" name="Text Placeholder 7">
            <a:extLst>
              <a:ext uri="{FF2B5EF4-FFF2-40B4-BE49-F238E27FC236}">
                <a16:creationId xmlns:a16="http://schemas.microsoft.com/office/drawing/2014/main" xmlns="" id="{59A41760-72CD-4C84-9570-EE30C5126442}"/>
              </a:ext>
            </a:extLst>
          </p:cNvPr>
          <p:cNvSpPr>
            <a:spLocks noGrp="1"/>
          </p:cNvSpPr>
          <p:nvPr>
            <p:ph type="body" idx="1"/>
          </p:nvPr>
        </p:nvSpPr>
        <p:spPr>
          <a:xfrm>
            <a:off x="276533" y="997527"/>
            <a:ext cx="8594907" cy="5361710"/>
          </a:xfrm>
        </p:spPr>
        <p:txBody>
          <a:bodyPr/>
          <a:lstStyle/>
          <a:p>
            <a:r>
              <a:rPr lang="en-US" sz="2400" b="1" dirty="0" smtClean="0"/>
              <a:t>Metered </a:t>
            </a:r>
            <a:r>
              <a:rPr lang="en-US" sz="2400" b="1" dirty="0"/>
              <a:t>hydrant water sales rate:</a:t>
            </a:r>
          </a:p>
          <a:p>
            <a:pPr marL="457200" indent="-457200">
              <a:buFont typeface="Arial" panose="020B0604020202020204" pitchFamily="34" charset="0"/>
              <a:buChar char="•"/>
            </a:pPr>
            <a:r>
              <a:rPr lang="en-US" sz="2000" b="1" dirty="0">
                <a:solidFill>
                  <a:schemeClr val="accent1">
                    <a:lumMod val="50000"/>
                  </a:schemeClr>
                </a:solidFill>
              </a:rPr>
              <a:t>Currently $7.00 per 1000 gallons</a:t>
            </a:r>
          </a:p>
          <a:p>
            <a:pPr marL="1143000" lvl="1" indent="-457200"/>
            <a:r>
              <a:rPr lang="en-US" sz="1800" b="1" dirty="0"/>
              <a:t>Last adjustment in 2007</a:t>
            </a:r>
          </a:p>
          <a:p>
            <a:pPr marL="1143000" lvl="1" indent="-457200"/>
            <a:r>
              <a:rPr lang="en-US" sz="1800" b="1" dirty="0"/>
              <a:t>Metered hydrant water sales rate to be adjusted by </a:t>
            </a:r>
            <a:r>
              <a:rPr lang="en-US" sz="1800" b="1" dirty="0" smtClean="0"/>
              <a:t>25% </a:t>
            </a:r>
            <a:r>
              <a:rPr lang="en-US" sz="1800" b="1" dirty="0"/>
              <a:t>to $</a:t>
            </a:r>
            <a:r>
              <a:rPr lang="en-US" sz="1800" b="1" dirty="0" smtClean="0"/>
              <a:t>8.75 </a:t>
            </a:r>
            <a:r>
              <a:rPr lang="en-US" sz="1800" b="1" dirty="0"/>
              <a:t>per 1000 gallons</a:t>
            </a:r>
          </a:p>
          <a:p>
            <a:pPr marL="457200" indent="-457200"/>
            <a:r>
              <a:rPr lang="en-US" sz="2000" b="1" dirty="0"/>
              <a:t>Backflow device inspection charges:</a:t>
            </a:r>
          </a:p>
          <a:p>
            <a:pPr marL="457200" indent="-457200">
              <a:buFont typeface="Arial" panose="020B0604020202020204" pitchFamily="34" charset="0"/>
              <a:buChar char="•"/>
            </a:pPr>
            <a:r>
              <a:rPr lang="en-US" sz="2000" b="1" dirty="0">
                <a:solidFill>
                  <a:schemeClr val="accent1">
                    <a:lumMod val="50000"/>
                  </a:schemeClr>
                </a:solidFill>
              </a:rPr>
              <a:t>Currently $25.00</a:t>
            </a:r>
          </a:p>
          <a:p>
            <a:pPr marL="1143000" lvl="1" indent="-457200"/>
            <a:r>
              <a:rPr lang="en-US" sz="1800" b="1" dirty="0"/>
              <a:t>Last adjustment in 2010</a:t>
            </a:r>
          </a:p>
          <a:p>
            <a:pPr marL="1143000" lvl="1" indent="-457200">
              <a:lnSpc>
                <a:spcPct val="150000"/>
              </a:lnSpc>
            </a:pPr>
            <a:r>
              <a:rPr lang="en-US" sz="1800" b="1" dirty="0"/>
              <a:t>Backflow device inspection charges to be adjusted </a:t>
            </a:r>
            <a:r>
              <a:rPr lang="en-US" sz="1800" b="1" dirty="0" smtClean="0"/>
              <a:t>25% </a:t>
            </a:r>
            <a:r>
              <a:rPr lang="en-US" sz="1800" b="1" dirty="0"/>
              <a:t>to $</a:t>
            </a:r>
            <a:r>
              <a:rPr lang="en-US" sz="1800" b="1" dirty="0" smtClean="0"/>
              <a:t>31.25</a:t>
            </a:r>
            <a:endParaRPr lang="en-US" sz="2000" b="1" dirty="0"/>
          </a:p>
          <a:p>
            <a:pPr marL="1028700" lvl="1" indent="-342900"/>
            <a:endParaRPr lang="en-US" sz="2000" dirty="0"/>
          </a:p>
        </p:txBody>
      </p:sp>
      <p:sp>
        <p:nvSpPr>
          <p:cNvPr id="10" name="Content Placeholder 9">
            <a:extLst>
              <a:ext uri="{FF2B5EF4-FFF2-40B4-BE49-F238E27FC236}">
                <a16:creationId xmlns:a16="http://schemas.microsoft.com/office/drawing/2014/main" xmlns="" id="{7A487B60-F261-45EC-9627-5E612430FDA4}"/>
              </a:ext>
            </a:extLst>
          </p:cNvPr>
          <p:cNvSpPr>
            <a:spLocks noGrp="1"/>
          </p:cNvSpPr>
          <p:nvPr>
            <p:ph sz="quarter" idx="14"/>
          </p:nvPr>
        </p:nvSpPr>
        <p:spPr>
          <a:xfrm>
            <a:off x="2" y="6482769"/>
            <a:ext cx="3509729" cy="249385"/>
          </a:xfrm>
        </p:spPr>
        <p:txBody>
          <a:bodyPr/>
          <a:lstStyle/>
          <a:p>
            <a:r>
              <a:rPr lang="en-US" dirty="0">
                <a:solidFill>
                  <a:schemeClr val="tx1"/>
                </a:solidFill>
              </a:rPr>
              <a:t>Milford Water department 2020 water rate study </a:t>
            </a:r>
          </a:p>
        </p:txBody>
      </p:sp>
      <p:sp>
        <p:nvSpPr>
          <p:cNvPr id="5" name="Slide Number Placeholder 4">
            <a:extLst>
              <a:ext uri="{FF2B5EF4-FFF2-40B4-BE49-F238E27FC236}">
                <a16:creationId xmlns:a16="http://schemas.microsoft.com/office/drawing/2014/main" xmlns="" id="{C2BA88AF-DB8A-4271-84BF-A8EFA98F9D37}"/>
              </a:ext>
            </a:extLst>
          </p:cNvPr>
          <p:cNvSpPr>
            <a:spLocks noGrp="1"/>
          </p:cNvSpPr>
          <p:nvPr>
            <p:ph type="sldNum" sz="quarter" idx="12"/>
          </p:nvPr>
        </p:nvSpPr>
        <p:spPr/>
        <p:txBody>
          <a:bodyPr/>
          <a:lstStyle/>
          <a:p>
            <a:fld id="{48BB047D-A6CD-43AB-96F0-683C726B586B}" type="slidenum">
              <a:rPr lang="en-US" smtClean="0"/>
              <a:pPr/>
              <a:t>12</a:t>
            </a:fld>
            <a:endParaRPr lang="en-US" dirty="0"/>
          </a:p>
        </p:txBody>
      </p:sp>
    </p:spTree>
    <p:extLst>
      <p:ext uri="{BB962C8B-B14F-4D97-AF65-F5344CB8AC3E}">
        <p14:creationId xmlns:p14="http://schemas.microsoft.com/office/powerpoint/2010/main" val="28067459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33000">
              <a:srgbClr val="37CBFF"/>
            </a:gs>
            <a:gs pos="11000">
              <a:srgbClr val="00B0F0"/>
            </a:gs>
            <a:gs pos="62000">
              <a:srgbClr val="6DCEF7"/>
            </a:gs>
          </a:gsLst>
          <a:lin ang="5400000" scaled="1"/>
        </a:gra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B0607DA8-6843-427B-8234-C58238E1E53D}"/>
              </a:ext>
            </a:extLst>
          </p:cNvPr>
          <p:cNvSpPr>
            <a:spLocks noGrp="1"/>
          </p:cNvSpPr>
          <p:nvPr>
            <p:ph type="title"/>
          </p:nvPr>
        </p:nvSpPr>
        <p:spPr>
          <a:xfrm>
            <a:off x="-192232" y="-489278"/>
            <a:ext cx="9528464" cy="734010"/>
          </a:xfrm>
        </p:spPr>
        <p:txBody>
          <a:bodyPr/>
          <a:lstStyle/>
          <a:p>
            <a:pPr algn="ctr"/>
            <a:r>
              <a:rPr lang="en-US" sz="2800" dirty="0">
                <a:solidFill>
                  <a:schemeClr val="tx1"/>
                </a:solidFill>
              </a:rPr>
              <a:t>Recommendations for other water department revenues</a:t>
            </a:r>
          </a:p>
        </p:txBody>
      </p:sp>
      <p:sp>
        <p:nvSpPr>
          <p:cNvPr id="8" name="Text Placeholder 7">
            <a:extLst>
              <a:ext uri="{FF2B5EF4-FFF2-40B4-BE49-F238E27FC236}">
                <a16:creationId xmlns:a16="http://schemas.microsoft.com/office/drawing/2014/main" xmlns="" id="{59A41760-72CD-4C84-9570-EE30C5126442}"/>
              </a:ext>
            </a:extLst>
          </p:cNvPr>
          <p:cNvSpPr>
            <a:spLocks noGrp="1"/>
          </p:cNvSpPr>
          <p:nvPr>
            <p:ph type="body" idx="1"/>
          </p:nvPr>
        </p:nvSpPr>
        <p:spPr>
          <a:xfrm>
            <a:off x="164666" y="1078885"/>
            <a:ext cx="8594907" cy="5399736"/>
          </a:xfrm>
        </p:spPr>
        <p:txBody>
          <a:bodyPr/>
          <a:lstStyle/>
          <a:p>
            <a:pPr algn="ctr"/>
            <a:r>
              <a:rPr lang="en-US" sz="3600" b="1" dirty="0"/>
              <a:t>Future debt has a large impact on the expenditures. </a:t>
            </a:r>
          </a:p>
          <a:p>
            <a:pPr algn="ctr"/>
            <a:r>
              <a:rPr lang="en-US" sz="3600" b="1" dirty="0"/>
              <a:t>If changes to the timing </a:t>
            </a:r>
            <a:r>
              <a:rPr lang="en-US" sz="3600" b="1" dirty="0" smtClean="0"/>
              <a:t>or cost of </a:t>
            </a:r>
            <a:r>
              <a:rPr lang="en-US" sz="3600" b="1" dirty="0"/>
              <a:t>future CIP projects are made, user rate requirements should be revisited.</a:t>
            </a:r>
          </a:p>
          <a:p>
            <a:pPr algn="ctr"/>
            <a:r>
              <a:rPr lang="en-US" sz="3600" b="1" dirty="0"/>
              <a:t>The user rate model should be reviewed and updated if significant deviations occur from the assumptions made.</a:t>
            </a:r>
          </a:p>
          <a:p>
            <a:pPr lvl="1" indent="0" algn="ctr">
              <a:buNone/>
            </a:pPr>
            <a:endParaRPr lang="en-US" sz="4800" dirty="0"/>
          </a:p>
        </p:txBody>
      </p:sp>
      <p:sp>
        <p:nvSpPr>
          <p:cNvPr id="10" name="Content Placeholder 9">
            <a:extLst>
              <a:ext uri="{FF2B5EF4-FFF2-40B4-BE49-F238E27FC236}">
                <a16:creationId xmlns:a16="http://schemas.microsoft.com/office/drawing/2014/main" xmlns="" id="{7A487B60-F261-45EC-9627-5E612430FDA4}"/>
              </a:ext>
            </a:extLst>
          </p:cNvPr>
          <p:cNvSpPr>
            <a:spLocks noGrp="1"/>
          </p:cNvSpPr>
          <p:nvPr>
            <p:ph sz="quarter" idx="14"/>
          </p:nvPr>
        </p:nvSpPr>
        <p:spPr>
          <a:xfrm>
            <a:off x="2" y="6482769"/>
            <a:ext cx="3509729" cy="249385"/>
          </a:xfrm>
        </p:spPr>
        <p:txBody>
          <a:bodyPr/>
          <a:lstStyle/>
          <a:p>
            <a:r>
              <a:rPr lang="en-US" dirty="0">
                <a:solidFill>
                  <a:schemeClr val="tx1"/>
                </a:solidFill>
              </a:rPr>
              <a:t>Milford Water department 2020 water rate study </a:t>
            </a:r>
          </a:p>
        </p:txBody>
      </p:sp>
      <p:sp>
        <p:nvSpPr>
          <p:cNvPr id="5" name="Slide Number Placeholder 4">
            <a:extLst>
              <a:ext uri="{FF2B5EF4-FFF2-40B4-BE49-F238E27FC236}">
                <a16:creationId xmlns:a16="http://schemas.microsoft.com/office/drawing/2014/main" xmlns="" id="{C2BA88AF-DB8A-4271-84BF-A8EFA98F9D37}"/>
              </a:ext>
            </a:extLst>
          </p:cNvPr>
          <p:cNvSpPr>
            <a:spLocks noGrp="1"/>
          </p:cNvSpPr>
          <p:nvPr>
            <p:ph type="sldNum" sz="quarter" idx="12"/>
          </p:nvPr>
        </p:nvSpPr>
        <p:spPr/>
        <p:txBody>
          <a:bodyPr/>
          <a:lstStyle/>
          <a:p>
            <a:fld id="{48BB047D-A6CD-43AB-96F0-683C726B586B}" type="slidenum">
              <a:rPr lang="en-US" smtClean="0"/>
              <a:pPr/>
              <a:t>13</a:t>
            </a:fld>
            <a:endParaRPr lang="en-US" dirty="0"/>
          </a:p>
        </p:txBody>
      </p:sp>
    </p:spTree>
    <p:extLst>
      <p:ext uri="{BB962C8B-B14F-4D97-AF65-F5344CB8AC3E}">
        <p14:creationId xmlns:p14="http://schemas.microsoft.com/office/powerpoint/2010/main" val="31889331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9000">
              <a:srgbClr val="00B0F0"/>
            </a:gs>
          </a:gsLst>
          <a:lin ang="5400000" scaled="1"/>
        </a:gra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B0607DA8-6843-427B-8234-C58238E1E53D}"/>
              </a:ext>
            </a:extLst>
          </p:cNvPr>
          <p:cNvSpPr>
            <a:spLocks noGrp="1"/>
          </p:cNvSpPr>
          <p:nvPr>
            <p:ph type="title"/>
          </p:nvPr>
        </p:nvSpPr>
        <p:spPr>
          <a:xfrm>
            <a:off x="-192233" y="-608161"/>
            <a:ext cx="9528464" cy="734010"/>
          </a:xfrm>
        </p:spPr>
        <p:txBody>
          <a:bodyPr/>
          <a:lstStyle/>
          <a:p>
            <a:pPr algn="ctr"/>
            <a:r>
              <a:rPr lang="en-US" sz="2800" dirty="0">
                <a:solidFill>
                  <a:schemeClr val="tx1"/>
                </a:solidFill>
              </a:rPr>
              <a:t>Comparison of rates for the other communities</a:t>
            </a:r>
          </a:p>
        </p:txBody>
      </p:sp>
      <p:sp>
        <p:nvSpPr>
          <p:cNvPr id="8" name="Text Placeholder 7">
            <a:extLst>
              <a:ext uri="{FF2B5EF4-FFF2-40B4-BE49-F238E27FC236}">
                <a16:creationId xmlns:a16="http://schemas.microsoft.com/office/drawing/2014/main" xmlns="" id="{59A41760-72CD-4C84-9570-EE30C5126442}"/>
              </a:ext>
            </a:extLst>
          </p:cNvPr>
          <p:cNvSpPr>
            <a:spLocks noGrp="1"/>
          </p:cNvSpPr>
          <p:nvPr>
            <p:ph type="body" idx="1"/>
          </p:nvPr>
        </p:nvSpPr>
        <p:spPr>
          <a:xfrm>
            <a:off x="0" y="662155"/>
            <a:ext cx="9144003" cy="6195847"/>
          </a:xfrm>
        </p:spPr>
        <p:txBody>
          <a:bodyPr/>
          <a:lstStyle/>
          <a:p>
            <a:pPr lvl="0"/>
            <a:r>
              <a:rPr lang="en-US" sz="2800" dirty="0"/>
              <a:t>NHDES provided the 2018 Water and Wastewater Rates Report </a:t>
            </a:r>
          </a:p>
          <a:p>
            <a:pPr marL="457200" lvl="0" indent="-457200">
              <a:buFont typeface="Arial" panose="020B0604020202020204" pitchFamily="34" charset="0"/>
              <a:buChar char="•"/>
            </a:pPr>
            <a:r>
              <a:rPr lang="en-US" sz="2800" dirty="0"/>
              <a:t>information and tools to view and compare water and wastewater rates from NH communities. It can be found at</a:t>
            </a:r>
            <a:r>
              <a:rPr lang="en-US" sz="2800" dirty="0" smtClean="0"/>
              <a:t>:</a:t>
            </a:r>
          </a:p>
          <a:p>
            <a:pPr marL="457200" lvl="0" indent="-457200">
              <a:buFont typeface="Arial" panose="020B0604020202020204" pitchFamily="34" charset="0"/>
              <a:buChar char="•"/>
            </a:pPr>
            <a:r>
              <a:rPr lang="en-US" sz="2800" u="sng" dirty="0">
                <a:solidFill>
                  <a:schemeClr val="tx1"/>
                </a:solidFill>
                <a:hlinkClick r:id="rId3"/>
              </a:rPr>
              <a:t>https://efc.sog.unc.edu/sites/default/files/2019/NH_2018_report_FINAL%20v2_0.pdf</a:t>
            </a:r>
            <a:endParaRPr lang="en-US" sz="2800" dirty="0">
              <a:solidFill>
                <a:schemeClr val="tx1"/>
              </a:solidFill>
            </a:endParaRPr>
          </a:p>
          <a:p>
            <a:pPr lvl="1"/>
            <a:r>
              <a:rPr lang="en-US" sz="2400" dirty="0" smtClean="0"/>
              <a:t>This </a:t>
            </a:r>
            <a:r>
              <a:rPr lang="en-US" sz="2400" dirty="0"/>
              <a:t>rate information was used for rate comparisons included in this </a:t>
            </a:r>
            <a:r>
              <a:rPr lang="en-US" sz="2400" dirty="0" smtClean="0"/>
              <a:t>report</a:t>
            </a:r>
            <a:endParaRPr lang="en-US" sz="3800" b="1" dirty="0"/>
          </a:p>
          <a:p>
            <a:pPr lvl="0" algn="r">
              <a:lnSpc>
                <a:spcPct val="250000"/>
              </a:lnSpc>
            </a:pPr>
            <a:endParaRPr lang="en-US" sz="1600" b="1" dirty="0">
              <a:solidFill>
                <a:schemeClr val="tx1"/>
              </a:solidFill>
              <a:effectLst>
                <a:glow rad="787400">
                  <a:schemeClr val="bg1">
                    <a:alpha val="40000"/>
                  </a:schemeClr>
                </a:glow>
              </a:effectLst>
            </a:endParaRPr>
          </a:p>
          <a:p>
            <a:pPr lvl="1" indent="0" algn="ctr">
              <a:buNone/>
            </a:pPr>
            <a:endParaRPr lang="en-US" sz="3200" dirty="0"/>
          </a:p>
        </p:txBody>
      </p:sp>
      <p:sp>
        <p:nvSpPr>
          <p:cNvPr id="10" name="Content Placeholder 9">
            <a:extLst>
              <a:ext uri="{FF2B5EF4-FFF2-40B4-BE49-F238E27FC236}">
                <a16:creationId xmlns:a16="http://schemas.microsoft.com/office/drawing/2014/main" xmlns="" id="{7A487B60-F261-45EC-9627-5E612430FDA4}"/>
              </a:ext>
            </a:extLst>
          </p:cNvPr>
          <p:cNvSpPr>
            <a:spLocks noGrp="1"/>
          </p:cNvSpPr>
          <p:nvPr>
            <p:ph sz="quarter" idx="14"/>
          </p:nvPr>
        </p:nvSpPr>
        <p:spPr>
          <a:xfrm>
            <a:off x="2" y="6482769"/>
            <a:ext cx="3509729" cy="249385"/>
          </a:xfrm>
        </p:spPr>
        <p:txBody>
          <a:bodyPr/>
          <a:lstStyle/>
          <a:p>
            <a:r>
              <a:rPr lang="en-US" dirty="0">
                <a:solidFill>
                  <a:schemeClr val="tx1"/>
                </a:solidFill>
              </a:rPr>
              <a:t>Milford Water department 2020 water rate study </a:t>
            </a:r>
          </a:p>
        </p:txBody>
      </p:sp>
    </p:spTree>
    <p:extLst>
      <p:ext uri="{BB962C8B-B14F-4D97-AF65-F5344CB8AC3E}">
        <p14:creationId xmlns:p14="http://schemas.microsoft.com/office/powerpoint/2010/main" val="38567000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9000">
              <a:srgbClr val="00B0F0"/>
            </a:gs>
          </a:gsLst>
          <a:lin ang="5400000" scaled="1"/>
        </a:gra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B0607DA8-6843-427B-8234-C58238E1E53D}"/>
              </a:ext>
            </a:extLst>
          </p:cNvPr>
          <p:cNvSpPr>
            <a:spLocks noGrp="1"/>
          </p:cNvSpPr>
          <p:nvPr>
            <p:ph type="title"/>
          </p:nvPr>
        </p:nvSpPr>
        <p:spPr>
          <a:xfrm>
            <a:off x="-192233" y="-608161"/>
            <a:ext cx="9528464" cy="734010"/>
          </a:xfrm>
        </p:spPr>
        <p:txBody>
          <a:bodyPr/>
          <a:lstStyle/>
          <a:p>
            <a:pPr algn="ctr"/>
            <a:r>
              <a:rPr lang="en-US" sz="2800" dirty="0">
                <a:solidFill>
                  <a:schemeClr val="tx1"/>
                </a:solidFill>
              </a:rPr>
              <a:t>Comparison of rates for the other communities</a:t>
            </a:r>
          </a:p>
        </p:txBody>
      </p:sp>
      <p:sp>
        <p:nvSpPr>
          <p:cNvPr id="8" name="Text Placeholder 7">
            <a:extLst>
              <a:ext uri="{FF2B5EF4-FFF2-40B4-BE49-F238E27FC236}">
                <a16:creationId xmlns:a16="http://schemas.microsoft.com/office/drawing/2014/main" xmlns="" id="{59A41760-72CD-4C84-9570-EE30C5126442}"/>
              </a:ext>
            </a:extLst>
          </p:cNvPr>
          <p:cNvSpPr>
            <a:spLocks noGrp="1"/>
          </p:cNvSpPr>
          <p:nvPr>
            <p:ph type="body" idx="1"/>
          </p:nvPr>
        </p:nvSpPr>
        <p:spPr>
          <a:xfrm>
            <a:off x="0" y="662155"/>
            <a:ext cx="9144000" cy="6195847"/>
          </a:xfrm>
        </p:spPr>
        <p:txBody>
          <a:bodyPr/>
          <a:lstStyle/>
          <a:p>
            <a:pPr lvl="0" algn="ctr"/>
            <a:r>
              <a:rPr lang="en-US" sz="3900" b="1" dirty="0" smtClean="0"/>
              <a:t>Milford </a:t>
            </a:r>
            <a:r>
              <a:rPr lang="en-US" sz="3900" b="1" dirty="0"/>
              <a:t>user Water Rates continue to be lower than comparable water systems and the NH average water </a:t>
            </a:r>
            <a:r>
              <a:rPr lang="en-US" sz="3900" b="1" dirty="0" smtClean="0"/>
              <a:t>rate</a:t>
            </a:r>
            <a:endParaRPr lang="en-US" sz="3800" b="1" dirty="0"/>
          </a:p>
          <a:p>
            <a:pPr lvl="0" algn="ctr"/>
            <a:r>
              <a:rPr lang="en-US" sz="2800" b="1" dirty="0" smtClean="0">
                <a:solidFill>
                  <a:schemeClr val="tx1"/>
                </a:solidFill>
              </a:rPr>
              <a:t>Refer </a:t>
            </a:r>
            <a:r>
              <a:rPr lang="en-US" sz="2800" b="1" dirty="0">
                <a:solidFill>
                  <a:schemeClr val="tx1"/>
                </a:solidFill>
              </a:rPr>
              <a:t>to the Water System Rate Comparison Chart – </a:t>
            </a:r>
            <a:r>
              <a:rPr lang="en-US" sz="2800" b="1" dirty="0">
                <a:solidFill>
                  <a:schemeClr val="tx1"/>
                </a:solidFill>
                <a:effectLst>
                  <a:glow rad="787400">
                    <a:schemeClr val="bg1">
                      <a:alpha val="40000"/>
                    </a:schemeClr>
                  </a:glow>
                </a:effectLst>
              </a:rPr>
              <a:t>Figure </a:t>
            </a:r>
            <a:r>
              <a:rPr lang="en-US" sz="2800" b="1" dirty="0">
                <a:solidFill>
                  <a:schemeClr val="tx1"/>
                </a:solidFill>
                <a:effectLst>
                  <a:glow rad="787400">
                    <a:schemeClr val="bg1">
                      <a:alpha val="40000"/>
                    </a:schemeClr>
                  </a:glow>
                </a:effectLst>
              </a:rPr>
              <a:t>4</a:t>
            </a:r>
            <a:r>
              <a:rPr lang="en-US" sz="2800" b="1" dirty="0" smtClean="0">
                <a:solidFill>
                  <a:schemeClr val="tx1"/>
                </a:solidFill>
                <a:effectLst>
                  <a:glow rad="787400">
                    <a:schemeClr val="bg1">
                      <a:alpha val="40000"/>
                    </a:schemeClr>
                  </a:glow>
                </a:effectLst>
              </a:rPr>
              <a:t>  </a:t>
            </a:r>
            <a:endParaRPr lang="en-US" sz="1600" b="1" dirty="0">
              <a:solidFill>
                <a:schemeClr val="tx1"/>
              </a:solidFill>
              <a:effectLst>
                <a:glow rad="787400">
                  <a:schemeClr val="bg1">
                    <a:alpha val="40000"/>
                  </a:schemeClr>
                </a:glow>
              </a:effectLst>
            </a:endParaRPr>
          </a:p>
          <a:p>
            <a:pPr lvl="1" indent="0" algn="ctr">
              <a:buNone/>
            </a:pPr>
            <a:endParaRPr lang="en-US" sz="3200" dirty="0"/>
          </a:p>
        </p:txBody>
      </p:sp>
      <p:sp>
        <p:nvSpPr>
          <p:cNvPr id="10" name="Content Placeholder 9">
            <a:extLst>
              <a:ext uri="{FF2B5EF4-FFF2-40B4-BE49-F238E27FC236}">
                <a16:creationId xmlns:a16="http://schemas.microsoft.com/office/drawing/2014/main" xmlns="" id="{7A487B60-F261-45EC-9627-5E612430FDA4}"/>
              </a:ext>
            </a:extLst>
          </p:cNvPr>
          <p:cNvSpPr>
            <a:spLocks noGrp="1"/>
          </p:cNvSpPr>
          <p:nvPr>
            <p:ph sz="quarter" idx="14"/>
          </p:nvPr>
        </p:nvSpPr>
        <p:spPr>
          <a:xfrm>
            <a:off x="2" y="6482769"/>
            <a:ext cx="3509729" cy="249385"/>
          </a:xfrm>
        </p:spPr>
        <p:txBody>
          <a:bodyPr/>
          <a:lstStyle/>
          <a:p>
            <a:r>
              <a:rPr lang="en-US" dirty="0">
                <a:solidFill>
                  <a:schemeClr val="tx1"/>
                </a:solidFill>
              </a:rPr>
              <a:t>Milford Water department 2020 water rate study </a:t>
            </a:r>
          </a:p>
        </p:txBody>
      </p:sp>
    </p:spTree>
    <p:extLst>
      <p:ext uri="{BB962C8B-B14F-4D97-AF65-F5344CB8AC3E}">
        <p14:creationId xmlns:p14="http://schemas.microsoft.com/office/powerpoint/2010/main" val="8697862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xmlns="" id="{0F790F4A-2237-4C80-9628-48AC69754F0F}"/>
              </a:ext>
            </a:extLst>
          </p:cNvPr>
          <p:cNvSpPr>
            <a:spLocks noGrp="1"/>
          </p:cNvSpPr>
          <p:nvPr>
            <p:ph sz="quarter" idx="4294967295"/>
          </p:nvPr>
        </p:nvSpPr>
        <p:spPr>
          <a:xfrm>
            <a:off x="0" y="6598610"/>
            <a:ext cx="3290253" cy="378057"/>
          </a:xfrm>
        </p:spPr>
        <p:txBody>
          <a:bodyPr>
            <a:normAutofit fontScale="70000" lnSpcReduction="20000"/>
          </a:bodyPr>
          <a:lstStyle/>
          <a:p>
            <a:r>
              <a:rPr lang="en-US" dirty="0"/>
              <a:t>Milford Water department 2020 water rate study </a:t>
            </a:r>
          </a:p>
        </p:txBody>
      </p:sp>
      <p:sp>
        <p:nvSpPr>
          <p:cNvPr id="7" name="Slide Number Placeholder 6">
            <a:extLst>
              <a:ext uri="{FF2B5EF4-FFF2-40B4-BE49-F238E27FC236}">
                <a16:creationId xmlns:a16="http://schemas.microsoft.com/office/drawing/2014/main" xmlns="" id="{92278B5B-9720-4024-9F7A-8708A62D8A05}"/>
              </a:ext>
            </a:extLst>
          </p:cNvPr>
          <p:cNvSpPr>
            <a:spLocks noGrp="1"/>
          </p:cNvSpPr>
          <p:nvPr>
            <p:ph type="sldNum" sz="quarter" idx="12"/>
          </p:nvPr>
        </p:nvSpPr>
        <p:spPr/>
        <p:txBody>
          <a:bodyPr/>
          <a:lstStyle/>
          <a:p>
            <a:fld id="{48BB047D-A6CD-43AB-96F0-683C726B586B}" type="slidenum">
              <a:rPr lang="en-US" smtClean="0"/>
              <a:pPr/>
              <a:t>16</a:t>
            </a:fld>
            <a:endParaRPr lang="en-US" dirty="0"/>
          </a:p>
        </p:txBody>
      </p:sp>
      <p:graphicFrame>
        <p:nvGraphicFramePr>
          <p:cNvPr id="2" name="Table 1">
            <a:extLst>
              <a:ext uri="{FF2B5EF4-FFF2-40B4-BE49-F238E27FC236}">
                <a16:creationId xmlns:a16="http://schemas.microsoft.com/office/drawing/2014/main" xmlns="" id="{4A5DEA30-896A-4802-89DE-5B41015836F4}"/>
              </a:ext>
            </a:extLst>
          </p:cNvPr>
          <p:cNvGraphicFramePr>
            <a:graphicFrameLocks noGrp="1"/>
          </p:cNvGraphicFramePr>
          <p:nvPr>
            <p:extLst>
              <p:ext uri="{D42A27DB-BD31-4B8C-83A1-F6EECF244321}">
                <p14:modId xmlns:p14="http://schemas.microsoft.com/office/powerpoint/2010/main" val="3819364162"/>
              </p:ext>
            </p:extLst>
          </p:nvPr>
        </p:nvGraphicFramePr>
        <p:xfrm>
          <a:off x="252295" y="109623"/>
          <a:ext cx="8891705" cy="6762788"/>
        </p:xfrm>
        <a:graphic>
          <a:graphicData uri="http://schemas.openxmlformats.org/drawingml/2006/table">
            <a:tbl>
              <a:tblPr firstRow="1" firstCol="1" bandRow="1"/>
              <a:tblGrid>
                <a:gridCol w="1316351">
                  <a:extLst>
                    <a:ext uri="{9D8B030D-6E8A-4147-A177-3AD203B41FA5}">
                      <a16:colId xmlns:a16="http://schemas.microsoft.com/office/drawing/2014/main" xmlns="" val="2973235126"/>
                    </a:ext>
                  </a:extLst>
                </a:gridCol>
                <a:gridCol w="727791">
                  <a:extLst>
                    <a:ext uri="{9D8B030D-6E8A-4147-A177-3AD203B41FA5}">
                      <a16:colId xmlns:a16="http://schemas.microsoft.com/office/drawing/2014/main" xmlns="" val="437113601"/>
                    </a:ext>
                  </a:extLst>
                </a:gridCol>
                <a:gridCol w="860692">
                  <a:extLst>
                    <a:ext uri="{9D8B030D-6E8A-4147-A177-3AD203B41FA5}">
                      <a16:colId xmlns:a16="http://schemas.microsoft.com/office/drawing/2014/main" xmlns="" val="1944750860"/>
                    </a:ext>
                  </a:extLst>
                </a:gridCol>
                <a:gridCol w="835376">
                  <a:extLst>
                    <a:ext uri="{9D8B030D-6E8A-4147-A177-3AD203B41FA5}">
                      <a16:colId xmlns:a16="http://schemas.microsoft.com/office/drawing/2014/main" xmlns="" val="2422406748"/>
                    </a:ext>
                  </a:extLst>
                </a:gridCol>
                <a:gridCol w="848035">
                  <a:extLst>
                    <a:ext uri="{9D8B030D-6E8A-4147-A177-3AD203B41FA5}">
                      <a16:colId xmlns:a16="http://schemas.microsoft.com/office/drawing/2014/main" xmlns="" val="2644800944"/>
                    </a:ext>
                  </a:extLst>
                </a:gridCol>
                <a:gridCol w="911320">
                  <a:extLst>
                    <a:ext uri="{9D8B030D-6E8A-4147-A177-3AD203B41FA5}">
                      <a16:colId xmlns:a16="http://schemas.microsoft.com/office/drawing/2014/main" xmlns="" val="2780580181"/>
                    </a:ext>
                  </a:extLst>
                </a:gridCol>
                <a:gridCol w="848035">
                  <a:extLst>
                    <a:ext uri="{9D8B030D-6E8A-4147-A177-3AD203B41FA5}">
                      <a16:colId xmlns:a16="http://schemas.microsoft.com/office/drawing/2014/main" xmlns="" val="1234009280"/>
                    </a:ext>
                  </a:extLst>
                </a:gridCol>
                <a:gridCol w="848035">
                  <a:extLst>
                    <a:ext uri="{9D8B030D-6E8A-4147-A177-3AD203B41FA5}">
                      <a16:colId xmlns:a16="http://schemas.microsoft.com/office/drawing/2014/main" xmlns="" val="3062776252"/>
                    </a:ext>
                  </a:extLst>
                </a:gridCol>
                <a:gridCol w="848035">
                  <a:extLst>
                    <a:ext uri="{9D8B030D-6E8A-4147-A177-3AD203B41FA5}">
                      <a16:colId xmlns:a16="http://schemas.microsoft.com/office/drawing/2014/main" xmlns="" val="778873586"/>
                    </a:ext>
                  </a:extLst>
                </a:gridCol>
                <a:gridCol w="848035">
                  <a:extLst>
                    <a:ext uri="{9D8B030D-6E8A-4147-A177-3AD203B41FA5}">
                      <a16:colId xmlns:a16="http://schemas.microsoft.com/office/drawing/2014/main" xmlns="" val="3037915958"/>
                    </a:ext>
                  </a:extLst>
                </a:gridCol>
              </a:tblGrid>
              <a:tr h="1135517">
                <a:tc>
                  <a:txBody>
                    <a:bodyPr/>
                    <a:lstStyle/>
                    <a:p>
                      <a:pPr marL="0" marR="0" algn="l">
                        <a:spcBef>
                          <a:spcPts val="0"/>
                        </a:spcBef>
                        <a:spcAft>
                          <a:spcPts val="0"/>
                        </a:spcAft>
                      </a:pPr>
                      <a:r>
                        <a:rPr lang="en-US" sz="1000" b="1" dirty="0">
                          <a:solidFill>
                            <a:srgbClr val="000000"/>
                          </a:solidFill>
                          <a:effectLst/>
                          <a:latin typeface="Times New Roman" panose="02020603050405020304" pitchFamily="18" charset="0"/>
                          <a:ea typeface="Times New Roman" panose="02020603050405020304" pitchFamily="18" charset="0"/>
                        </a:rPr>
                        <a:t>Water Rate Cost Comparison Chart</a:t>
                      </a:r>
                      <a:endParaRPr lang="en-US" sz="1000" dirty="0">
                        <a:effectLst/>
                        <a:latin typeface="Times New Roman" panose="02020603050405020304" pitchFamily="18" charset="0"/>
                        <a:ea typeface="Calibri" panose="020F0502020204030204" pitchFamily="34" charset="0"/>
                      </a:endParaRPr>
                    </a:p>
                  </a:txBody>
                  <a:tcPr marL="51435" marR="51435"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000" dirty="0">
                        <a:effectLst/>
                        <a:latin typeface="Times New Roman" panose="02020603050405020304" pitchFamily="18" charset="0"/>
                      </a:endParaRPr>
                    </a:p>
                  </a:txBody>
                  <a:tcPr marL="51435" marR="51435"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00" dirty="0">
                          <a:solidFill>
                            <a:srgbClr val="000000"/>
                          </a:solidFill>
                          <a:effectLst/>
                          <a:latin typeface="Times New Roman" panose="02020603050405020304" pitchFamily="18" charset="0"/>
                          <a:ea typeface="Times New Roman" panose="02020603050405020304" pitchFamily="18" charset="0"/>
                        </a:rPr>
                        <a:t> </a:t>
                      </a:r>
                      <a:endParaRPr lang="en-US" sz="1000" dirty="0">
                        <a:effectLst/>
                        <a:latin typeface="Times New Roman" panose="02020603050405020304" pitchFamily="18" charset="0"/>
                        <a:ea typeface="Calibri" panose="020F0502020204030204" pitchFamily="34" charset="0"/>
                      </a:endParaRPr>
                    </a:p>
                  </a:txBody>
                  <a:tcPr marL="51435" marR="51435"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endParaRPr lang="en-US" sz="1000">
                        <a:effectLst/>
                        <a:latin typeface="Times New Roman" panose="02020603050405020304" pitchFamily="18" charset="0"/>
                      </a:endParaRPr>
                    </a:p>
                  </a:txBody>
                  <a:tcPr marL="51435" marR="5143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n-US" sz="1000">
                        <a:effectLst/>
                        <a:latin typeface="Times New Roman" panose="02020603050405020304" pitchFamily="18" charset="0"/>
                      </a:endParaRPr>
                    </a:p>
                  </a:txBody>
                  <a:tcPr marL="51435" marR="5143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n-US" sz="1000">
                        <a:effectLst/>
                        <a:latin typeface="Times New Roman" panose="02020603050405020304" pitchFamily="18" charset="0"/>
                      </a:endParaRPr>
                    </a:p>
                  </a:txBody>
                  <a:tcPr marL="51435" marR="5143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n-US" sz="1000">
                        <a:effectLst/>
                        <a:latin typeface="Times New Roman" panose="02020603050405020304" pitchFamily="18" charset="0"/>
                      </a:endParaRPr>
                    </a:p>
                  </a:txBody>
                  <a:tcPr marL="51435" marR="5143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n-US" sz="1000">
                        <a:effectLst/>
                        <a:latin typeface="Times New Roman" panose="02020603050405020304" pitchFamily="18" charset="0"/>
                      </a:endParaRPr>
                    </a:p>
                  </a:txBody>
                  <a:tcPr marL="51435" marR="5143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n-US" sz="1000">
                        <a:effectLst/>
                        <a:latin typeface="Times New Roman" panose="02020603050405020304" pitchFamily="18" charset="0"/>
                      </a:endParaRPr>
                    </a:p>
                  </a:txBody>
                  <a:tcPr marL="51435" marR="51435"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n-US" sz="1000">
                        <a:effectLst/>
                        <a:latin typeface="Times New Roman" panose="02020603050405020304" pitchFamily="18" charset="0"/>
                      </a:endParaRPr>
                    </a:p>
                  </a:txBody>
                  <a:tcPr marL="51435" marR="51435"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29080857"/>
                  </a:ext>
                </a:extLst>
              </a:tr>
              <a:tr h="897368">
                <a:tc>
                  <a:txBody>
                    <a:bodyPr/>
                    <a:lstStyle/>
                    <a:p>
                      <a:pPr marL="0" marR="0" algn="ctr">
                        <a:spcBef>
                          <a:spcPts val="0"/>
                        </a:spcBef>
                        <a:spcAft>
                          <a:spcPts val="0"/>
                        </a:spcAft>
                      </a:pPr>
                      <a:r>
                        <a:rPr lang="en-US" sz="1000" b="1">
                          <a:effectLst/>
                          <a:latin typeface="Times New Roman" panose="02020603050405020304" pitchFamily="18" charset="0"/>
                          <a:ea typeface="Times New Roman" panose="02020603050405020304" pitchFamily="18" charset="0"/>
                        </a:rPr>
                        <a:t>Utility </a:t>
                      </a:r>
                      <a:endParaRPr lang="en-US" sz="1000">
                        <a:effectLst/>
                        <a:latin typeface="Times New Roman" panose="02020603050405020304" pitchFamily="18" charset="0"/>
                        <a:ea typeface="Calibri" panose="020F050202020403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b="1">
                          <a:effectLst/>
                          <a:latin typeface="Times New Roman" panose="02020603050405020304" pitchFamily="18" charset="0"/>
                          <a:ea typeface="Times New Roman" panose="02020603050405020304" pitchFamily="18" charset="0"/>
                        </a:rPr>
                        <a:t>Service Population</a:t>
                      </a:r>
                      <a:endParaRPr lang="en-US" sz="1000">
                        <a:effectLst/>
                        <a:latin typeface="Times New Roman" panose="02020603050405020304" pitchFamily="18" charset="0"/>
                        <a:ea typeface="Calibri" panose="020F05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00" dirty="0">
                          <a:solidFill>
                            <a:srgbClr val="000000"/>
                          </a:solidFill>
                          <a:effectLst/>
                          <a:latin typeface="Times New Roman" panose="02020603050405020304" pitchFamily="18" charset="0"/>
                          <a:ea typeface="Times New Roman" panose="02020603050405020304" pitchFamily="18" charset="0"/>
                        </a:rPr>
                        <a:t>Zero Gallons    (0 </a:t>
                      </a:r>
                      <a:r>
                        <a:rPr lang="en-US" sz="1000" dirty="0" err="1">
                          <a:solidFill>
                            <a:srgbClr val="000000"/>
                          </a:solidFill>
                          <a:effectLst/>
                          <a:latin typeface="Times New Roman" panose="02020603050405020304" pitchFamily="18" charset="0"/>
                          <a:ea typeface="Times New Roman" panose="02020603050405020304" pitchFamily="18" charset="0"/>
                        </a:rPr>
                        <a:t>cf</a:t>
                      </a:r>
                      <a:r>
                        <a:rPr lang="en-US" sz="1000" dirty="0">
                          <a:solidFill>
                            <a:srgbClr val="000000"/>
                          </a:solidFill>
                          <a:effectLst/>
                          <a:latin typeface="Times New Roman" panose="02020603050405020304" pitchFamily="18" charset="0"/>
                          <a:ea typeface="Times New Roman" panose="02020603050405020304" pitchFamily="18" charset="0"/>
                        </a:rPr>
                        <a:t>)</a:t>
                      </a:r>
                      <a:endParaRPr lang="en-US" sz="1000" dirty="0">
                        <a:effectLst/>
                        <a:latin typeface="Times New Roman" panose="02020603050405020304" pitchFamily="18" charset="0"/>
                        <a:ea typeface="Calibri" panose="020F050202020403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rPr>
                        <a:t>4,000 Gallons    (535 cf)</a:t>
                      </a:r>
                      <a:endParaRPr lang="en-US" sz="1000">
                        <a:effectLst/>
                        <a:latin typeface="Times New Roman" panose="02020603050405020304" pitchFamily="18" charset="0"/>
                        <a:ea typeface="Calibri" panose="020F050202020403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rPr>
                        <a:t>5,000 Gallons    (668 cf)</a:t>
                      </a:r>
                      <a:endParaRPr lang="en-US" sz="1000">
                        <a:effectLst/>
                        <a:latin typeface="Times New Roman" panose="02020603050405020304" pitchFamily="18" charset="0"/>
                        <a:ea typeface="Calibri" panose="020F050202020403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rPr>
                        <a:t>6,000 Gallons   (802 cf)</a:t>
                      </a:r>
                      <a:endParaRPr lang="en-US" sz="1000">
                        <a:effectLst/>
                        <a:latin typeface="Times New Roman" panose="02020603050405020304" pitchFamily="18" charset="0"/>
                        <a:ea typeface="Calibri" panose="020F050202020403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rPr>
                        <a:t>10,000 Gallons   (1337 cf)</a:t>
                      </a:r>
                      <a:endParaRPr lang="en-US" sz="1000">
                        <a:effectLst/>
                        <a:latin typeface="Times New Roman" panose="02020603050405020304" pitchFamily="18" charset="0"/>
                        <a:ea typeface="Calibri" panose="020F050202020403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rPr>
                        <a:t>15,000 Gallons   (2005 cf)</a:t>
                      </a:r>
                      <a:endParaRPr lang="en-US" sz="1000">
                        <a:effectLst/>
                        <a:latin typeface="Times New Roman" panose="02020603050405020304" pitchFamily="18" charset="0"/>
                        <a:ea typeface="Calibri" panose="020F050202020403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Times New Roman" panose="02020603050405020304" pitchFamily="18" charset="0"/>
                          <a:ea typeface="Times New Roman" panose="02020603050405020304" pitchFamily="18" charset="0"/>
                        </a:rPr>
                        <a:t>Monthly 6000 gallons</a:t>
                      </a:r>
                      <a:endParaRPr lang="en-US" sz="1000" dirty="0">
                        <a:effectLst/>
                        <a:latin typeface="Times New Roman" panose="02020603050405020304" pitchFamily="18" charset="0"/>
                        <a:ea typeface="Calibri" panose="020F050202020403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rPr>
                        <a:t>Annual cost </a:t>
                      </a:r>
                      <a:endParaRPr lang="en-US" sz="1000">
                        <a:effectLst/>
                        <a:latin typeface="Times New Roman" panose="02020603050405020304" pitchFamily="18" charset="0"/>
                        <a:ea typeface="Calibri" panose="020F0502020204030204" pitchFamily="34"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82755626"/>
                  </a:ext>
                </a:extLst>
              </a:tr>
              <a:tr h="598245">
                <a:tc>
                  <a:txBody>
                    <a:bodyPr/>
                    <a:lstStyle/>
                    <a:p>
                      <a:pPr marL="0" marR="0" algn="l">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rPr>
                        <a:t>Milford - Water current rates</a:t>
                      </a:r>
                      <a:endParaRPr lang="en-US" sz="1000">
                        <a:effectLst/>
                        <a:latin typeface="Times New Roman" panose="02020603050405020304" pitchFamily="18" charset="0"/>
                        <a:ea typeface="Calibri" panose="020F050202020403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DE9D9"/>
                    </a:solidFill>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rPr>
                        <a:t>9,500</a:t>
                      </a:r>
                      <a:endParaRPr lang="en-US" sz="1000">
                        <a:effectLst/>
                        <a:latin typeface="Times New Roman" panose="02020603050405020304" pitchFamily="18" charset="0"/>
                        <a:ea typeface="Calibri" panose="020F050202020403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DE9D9"/>
                    </a:solidFill>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rPr>
                        <a:t>$3.85</a:t>
                      </a:r>
                      <a:endParaRPr lang="en-US" sz="1000">
                        <a:effectLst/>
                        <a:latin typeface="Times New Roman" panose="02020603050405020304" pitchFamily="18" charset="0"/>
                        <a:ea typeface="Calibri" panose="020F050202020403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DE9D9"/>
                    </a:solidFill>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rPr>
                        <a:t>$15.40</a:t>
                      </a:r>
                      <a:endParaRPr lang="en-US" sz="1000">
                        <a:effectLst/>
                        <a:latin typeface="Times New Roman" panose="02020603050405020304" pitchFamily="18" charset="0"/>
                        <a:ea typeface="Calibri" panose="020F050202020403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DE9D9"/>
                    </a:solidFill>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rPr>
                        <a:t>$18.29</a:t>
                      </a:r>
                      <a:endParaRPr lang="en-US" sz="1000">
                        <a:effectLst/>
                        <a:latin typeface="Times New Roman" panose="02020603050405020304" pitchFamily="18" charset="0"/>
                        <a:ea typeface="Calibri" panose="020F050202020403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DE9D9"/>
                    </a:solidFill>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rPr>
                        <a:t>$21.18</a:t>
                      </a:r>
                      <a:endParaRPr lang="en-US" sz="1000">
                        <a:effectLst/>
                        <a:latin typeface="Times New Roman" panose="02020603050405020304" pitchFamily="18" charset="0"/>
                        <a:ea typeface="Calibri" panose="020F050202020403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DE9D9"/>
                    </a:solidFill>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rPr>
                        <a:t>$32.73</a:t>
                      </a:r>
                      <a:endParaRPr lang="en-US" sz="1000">
                        <a:effectLst/>
                        <a:latin typeface="Times New Roman" panose="02020603050405020304" pitchFamily="18" charset="0"/>
                        <a:ea typeface="Calibri" panose="020F050202020403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DE9D9"/>
                    </a:solidFill>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rPr>
                        <a:t>$47.17</a:t>
                      </a:r>
                      <a:endParaRPr lang="en-US" sz="1000">
                        <a:effectLst/>
                        <a:latin typeface="Times New Roman" panose="02020603050405020304" pitchFamily="18" charset="0"/>
                        <a:ea typeface="Calibri" panose="020F050202020403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DE9D9"/>
                    </a:solidFill>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rPr>
                        <a:t>$21.18</a:t>
                      </a:r>
                      <a:endParaRPr lang="en-US" sz="1000">
                        <a:effectLst/>
                        <a:latin typeface="Times New Roman" panose="02020603050405020304" pitchFamily="18" charset="0"/>
                        <a:ea typeface="Calibri" panose="020F050202020403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DE9D9"/>
                    </a:solidFill>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rPr>
                        <a:t>$254.16</a:t>
                      </a:r>
                      <a:endParaRPr lang="en-US" sz="1000">
                        <a:effectLst/>
                        <a:latin typeface="Times New Roman" panose="02020603050405020304" pitchFamily="18" charset="0"/>
                        <a:ea typeface="Calibri" panose="020F050202020403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DE9D9"/>
                    </a:solidFill>
                  </a:tcPr>
                </a:tc>
                <a:extLst>
                  <a:ext uri="{0D108BD9-81ED-4DB2-BD59-A6C34878D82A}">
                    <a16:rowId xmlns:a16="http://schemas.microsoft.com/office/drawing/2014/main" xmlns="" val="4181414607"/>
                  </a:ext>
                </a:extLst>
              </a:tr>
              <a:tr h="598245">
                <a:tc>
                  <a:txBody>
                    <a:bodyPr/>
                    <a:lstStyle/>
                    <a:p>
                      <a:pPr marL="0" marR="0" algn="l">
                        <a:spcBef>
                          <a:spcPts val="0"/>
                        </a:spcBef>
                        <a:spcAft>
                          <a:spcPts val="0"/>
                        </a:spcAft>
                      </a:pPr>
                      <a:r>
                        <a:rPr lang="en-US" sz="1000" b="1">
                          <a:solidFill>
                            <a:srgbClr val="000000"/>
                          </a:solidFill>
                          <a:effectLst/>
                          <a:latin typeface="Times New Roman" panose="02020603050405020304" pitchFamily="18" charset="0"/>
                          <a:ea typeface="Times New Roman" panose="02020603050405020304" pitchFamily="18" charset="0"/>
                        </a:rPr>
                        <a:t>Milford - Water rate 28% increase</a:t>
                      </a:r>
                      <a:endParaRPr lang="en-US" sz="1000">
                        <a:effectLst/>
                        <a:latin typeface="Times New Roman" panose="02020603050405020304" pitchFamily="18" charset="0"/>
                        <a:ea typeface="Calibri" panose="020F050202020403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EEF3"/>
                    </a:solidFill>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rPr>
                        <a:t>9,500</a:t>
                      </a:r>
                      <a:endParaRPr lang="en-US" sz="1000">
                        <a:effectLst/>
                        <a:latin typeface="Times New Roman" panose="02020603050405020304" pitchFamily="18" charset="0"/>
                        <a:ea typeface="Calibri" panose="020F050202020403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EEF3"/>
                    </a:solidFill>
                  </a:tcPr>
                </a:tc>
                <a:tc>
                  <a:txBody>
                    <a:bodyPr/>
                    <a:lstStyle/>
                    <a:p>
                      <a:pPr marL="0" marR="0" algn="ctr">
                        <a:spcBef>
                          <a:spcPts val="0"/>
                        </a:spcBef>
                        <a:spcAft>
                          <a:spcPts val="0"/>
                        </a:spcAft>
                      </a:pPr>
                      <a:r>
                        <a:rPr lang="en-US" sz="1000" b="1">
                          <a:solidFill>
                            <a:srgbClr val="000000"/>
                          </a:solidFill>
                          <a:effectLst/>
                          <a:latin typeface="Times New Roman" panose="02020603050405020304" pitchFamily="18" charset="0"/>
                          <a:ea typeface="Times New Roman" panose="02020603050405020304" pitchFamily="18" charset="0"/>
                        </a:rPr>
                        <a:t>$4.93</a:t>
                      </a:r>
                      <a:endParaRPr lang="en-US" sz="1000">
                        <a:effectLst/>
                        <a:latin typeface="Times New Roman" panose="02020603050405020304" pitchFamily="18" charset="0"/>
                        <a:ea typeface="Calibri" panose="020F050202020403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EEF3"/>
                    </a:solidFill>
                  </a:tcPr>
                </a:tc>
                <a:tc>
                  <a:txBody>
                    <a:bodyPr/>
                    <a:lstStyle/>
                    <a:p>
                      <a:pPr marL="0" marR="0" algn="ctr">
                        <a:spcBef>
                          <a:spcPts val="0"/>
                        </a:spcBef>
                        <a:spcAft>
                          <a:spcPts val="0"/>
                        </a:spcAft>
                      </a:pPr>
                      <a:r>
                        <a:rPr lang="en-US" sz="1000" b="1">
                          <a:solidFill>
                            <a:srgbClr val="000000"/>
                          </a:solidFill>
                          <a:effectLst/>
                          <a:latin typeface="Times New Roman" panose="02020603050405020304" pitchFamily="18" charset="0"/>
                          <a:ea typeface="Times New Roman" panose="02020603050405020304" pitchFamily="18" charset="0"/>
                        </a:rPr>
                        <a:t>$19.71</a:t>
                      </a:r>
                      <a:endParaRPr lang="en-US" sz="1000">
                        <a:effectLst/>
                        <a:latin typeface="Times New Roman" panose="02020603050405020304" pitchFamily="18" charset="0"/>
                        <a:ea typeface="Calibri" panose="020F050202020403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EEF3"/>
                    </a:solidFill>
                  </a:tcPr>
                </a:tc>
                <a:tc>
                  <a:txBody>
                    <a:bodyPr/>
                    <a:lstStyle/>
                    <a:p>
                      <a:pPr marL="0" marR="0" algn="ctr">
                        <a:spcBef>
                          <a:spcPts val="0"/>
                        </a:spcBef>
                        <a:spcAft>
                          <a:spcPts val="0"/>
                        </a:spcAft>
                      </a:pPr>
                      <a:r>
                        <a:rPr lang="en-US" sz="1000" b="1">
                          <a:solidFill>
                            <a:srgbClr val="000000"/>
                          </a:solidFill>
                          <a:effectLst/>
                          <a:latin typeface="Times New Roman" panose="02020603050405020304" pitchFamily="18" charset="0"/>
                          <a:ea typeface="Times New Roman" panose="02020603050405020304" pitchFamily="18" charset="0"/>
                        </a:rPr>
                        <a:t>$23.41</a:t>
                      </a:r>
                      <a:endParaRPr lang="en-US" sz="1000">
                        <a:effectLst/>
                        <a:latin typeface="Times New Roman" panose="02020603050405020304" pitchFamily="18" charset="0"/>
                        <a:ea typeface="Calibri" panose="020F050202020403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EEF3"/>
                    </a:solidFill>
                  </a:tcPr>
                </a:tc>
                <a:tc>
                  <a:txBody>
                    <a:bodyPr/>
                    <a:lstStyle/>
                    <a:p>
                      <a:pPr marL="0" marR="0" algn="ctr">
                        <a:spcBef>
                          <a:spcPts val="0"/>
                        </a:spcBef>
                        <a:spcAft>
                          <a:spcPts val="0"/>
                        </a:spcAft>
                      </a:pPr>
                      <a:r>
                        <a:rPr lang="en-US" sz="1000" b="1">
                          <a:solidFill>
                            <a:srgbClr val="000000"/>
                          </a:solidFill>
                          <a:effectLst/>
                          <a:latin typeface="Times New Roman" panose="02020603050405020304" pitchFamily="18" charset="0"/>
                          <a:ea typeface="Times New Roman" panose="02020603050405020304" pitchFamily="18" charset="0"/>
                        </a:rPr>
                        <a:t>$27.11</a:t>
                      </a:r>
                      <a:endParaRPr lang="en-US" sz="1000">
                        <a:effectLst/>
                        <a:latin typeface="Times New Roman" panose="02020603050405020304" pitchFamily="18" charset="0"/>
                        <a:ea typeface="Calibri" panose="020F050202020403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EEF3"/>
                    </a:solidFill>
                  </a:tcPr>
                </a:tc>
                <a:tc>
                  <a:txBody>
                    <a:bodyPr/>
                    <a:lstStyle/>
                    <a:p>
                      <a:pPr marL="0" marR="0" algn="ctr">
                        <a:spcBef>
                          <a:spcPts val="0"/>
                        </a:spcBef>
                        <a:spcAft>
                          <a:spcPts val="0"/>
                        </a:spcAft>
                      </a:pPr>
                      <a:r>
                        <a:rPr lang="en-US" sz="1000" b="1">
                          <a:solidFill>
                            <a:srgbClr val="000000"/>
                          </a:solidFill>
                          <a:effectLst/>
                          <a:latin typeface="Times New Roman" panose="02020603050405020304" pitchFamily="18" charset="0"/>
                          <a:ea typeface="Times New Roman" panose="02020603050405020304" pitchFamily="18" charset="0"/>
                        </a:rPr>
                        <a:t>$41.89</a:t>
                      </a:r>
                      <a:endParaRPr lang="en-US" sz="1000">
                        <a:effectLst/>
                        <a:latin typeface="Times New Roman" panose="02020603050405020304" pitchFamily="18" charset="0"/>
                        <a:ea typeface="Calibri" panose="020F050202020403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EEF3"/>
                    </a:solidFill>
                  </a:tcPr>
                </a:tc>
                <a:tc>
                  <a:txBody>
                    <a:bodyPr/>
                    <a:lstStyle/>
                    <a:p>
                      <a:pPr marL="0" marR="0" algn="ctr">
                        <a:spcBef>
                          <a:spcPts val="0"/>
                        </a:spcBef>
                        <a:spcAft>
                          <a:spcPts val="0"/>
                        </a:spcAft>
                      </a:pPr>
                      <a:r>
                        <a:rPr lang="en-US" sz="1000" b="1">
                          <a:solidFill>
                            <a:srgbClr val="000000"/>
                          </a:solidFill>
                          <a:effectLst/>
                          <a:latin typeface="Times New Roman" panose="02020603050405020304" pitchFamily="18" charset="0"/>
                          <a:ea typeface="Times New Roman" panose="02020603050405020304" pitchFamily="18" charset="0"/>
                        </a:rPr>
                        <a:t>$60.38</a:t>
                      </a:r>
                      <a:endParaRPr lang="en-US" sz="1000">
                        <a:effectLst/>
                        <a:latin typeface="Times New Roman" panose="02020603050405020304" pitchFamily="18" charset="0"/>
                        <a:ea typeface="Calibri" panose="020F050202020403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EEF3"/>
                    </a:solidFill>
                  </a:tcPr>
                </a:tc>
                <a:tc>
                  <a:txBody>
                    <a:bodyPr/>
                    <a:lstStyle/>
                    <a:p>
                      <a:pPr marL="0" marR="0" algn="ctr">
                        <a:spcBef>
                          <a:spcPts val="0"/>
                        </a:spcBef>
                        <a:spcAft>
                          <a:spcPts val="0"/>
                        </a:spcAft>
                      </a:pPr>
                      <a:r>
                        <a:rPr lang="en-US" sz="1000" b="1">
                          <a:solidFill>
                            <a:srgbClr val="000000"/>
                          </a:solidFill>
                          <a:effectLst/>
                          <a:latin typeface="Times New Roman" panose="02020603050405020304" pitchFamily="18" charset="0"/>
                          <a:ea typeface="Times New Roman" panose="02020603050405020304" pitchFamily="18" charset="0"/>
                        </a:rPr>
                        <a:t>$27.11</a:t>
                      </a:r>
                      <a:endParaRPr lang="en-US" sz="1000">
                        <a:effectLst/>
                        <a:latin typeface="Times New Roman" panose="02020603050405020304" pitchFamily="18" charset="0"/>
                        <a:ea typeface="Calibri" panose="020F050202020403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EEF3"/>
                    </a:solidFill>
                  </a:tcPr>
                </a:tc>
                <a:tc>
                  <a:txBody>
                    <a:bodyPr/>
                    <a:lstStyle/>
                    <a:p>
                      <a:pPr marL="0" marR="0" algn="ctr">
                        <a:spcBef>
                          <a:spcPts val="0"/>
                        </a:spcBef>
                        <a:spcAft>
                          <a:spcPts val="0"/>
                        </a:spcAft>
                      </a:pPr>
                      <a:r>
                        <a:rPr lang="en-US" sz="1000" b="1">
                          <a:solidFill>
                            <a:srgbClr val="000000"/>
                          </a:solidFill>
                          <a:effectLst/>
                          <a:latin typeface="Times New Roman" panose="02020603050405020304" pitchFamily="18" charset="0"/>
                          <a:ea typeface="Times New Roman" panose="02020603050405020304" pitchFamily="18" charset="0"/>
                        </a:rPr>
                        <a:t>$325.32</a:t>
                      </a:r>
                      <a:endParaRPr lang="en-US" sz="1000">
                        <a:effectLst/>
                        <a:latin typeface="Times New Roman" panose="02020603050405020304" pitchFamily="18" charset="0"/>
                        <a:ea typeface="Calibri" panose="020F050202020403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AEEF3"/>
                    </a:solidFill>
                  </a:tcPr>
                </a:tc>
                <a:extLst>
                  <a:ext uri="{0D108BD9-81ED-4DB2-BD59-A6C34878D82A}">
                    <a16:rowId xmlns:a16="http://schemas.microsoft.com/office/drawing/2014/main" xmlns="" val="2565666852"/>
                  </a:ext>
                </a:extLst>
              </a:tr>
              <a:tr h="598245">
                <a:tc>
                  <a:txBody>
                    <a:bodyPr/>
                    <a:lstStyle/>
                    <a:p>
                      <a:pPr marL="0" marR="0" algn="l">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rPr>
                        <a:t>Pennichuck users in Milford</a:t>
                      </a:r>
                      <a:endParaRPr lang="en-US" sz="1000">
                        <a:effectLst/>
                        <a:latin typeface="Times New Roman" panose="02020603050405020304" pitchFamily="18" charset="0"/>
                        <a:ea typeface="Calibri" panose="020F050202020403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4DFEC"/>
                    </a:solidFill>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rPr>
                        <a:t>-</a:t>
                      </a:r>
                      <a:endParaRPr lang="en-US" sz="1000">
                        <a:effectLst/>
                        <a:latin typeface="Times New Roman" panose="02020603050405020304" pitchFamily="18" charset="0"/>
                        <a:ea typeface="Calibri" panose="020F050202020403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4DFEC"/>
                    </a:solidFill>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rPr>
                        <a:t>$20.34</a:t>
                      </a:r>
                      <a:endParaRPr lang="en-US" sz="1000">
                        <a:effectLst/>
                        <a:latin typeface="Times New Roman" panose="02020603050405020304" pitchFamily="18" charset="0"/>
                        <a:ea typeface="Calibri" panose="020F050202020403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4DFEC"/>
                    </a:solidFill>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rPr>
                        <a:t>$37.99</a:t>
                      </a:r>
                      <a:endParaRPr lang="en-US" sz="1000">
                        <a:effectLst/>
                        <a:latin typeface="Times New Roman" panose="02020603050405020304" pitchFamily="18" charset="0"/>
                        <a:ea typeface="Calibri" panose="020F050202020403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4DFEC"/>
                    </a:solidFill>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rPr>
                        <a:t>$42.40</a:t>
                      </a:r>
                      <a:endParaRPr lang="en-US" sz="1000">
                        <a:effectLst/>
                        <a:latin typeface="Times New Roman" panose="02020603050405020304" pitchFamily="18" charset="0"/>
                        <a:ea typeface="Calibri" panose="020F050202020403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4DFEC"/>
                    </a:solidFill>
                  </a:tcPr>
                </a:tc>
                <a:tc>
                  <a:txBody>
                    <a:bodyPr/>
                    <a:lstStyle/>
                    <a:p>
                      <a:pPr marL="0" marR="0" algn="ctr">
                        <a:spcBef>
                          <a:spcPts val="0"/>
                        </a:spcBef>
                        <a:spcAft>
                          <a:spcPts val="0"/>
                        </a:spcAft>
                      </a:pPr>
                      <a:r>
                        <a:rPr lang="en-US" sz="1000" dirty="0">
                          <a:solidFill>
                            <a:srgbClr val="000000"/>
                          </a:solidFill>
                          <a:effectLst/>
                          <a:latin typeface="Times New Roman" panose="02020603050405020304" pitchFamily="18" charset="0"/>
                          <a:ea typeface="Times New Roman" panose="02020603050405020304" pitchFamily="18" charset="0"/>
                        </a:rPr>
                        <a:t>$46.81</a:t>
                      </a:r>
                      <a:endParaRPr lang="en-US" sz="1000" dirty="0">
                        <a:effectLst/>
                        <a:latin typeface="Times New Roman" panose="02020603050405020304" pitchFamily="18" charset="0"/>
                        <a:ea typeface="Calibri" panose="020F050202020403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4DFEC"/>
                    </a:solidFill>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rPr>
                        <a:t>$64.46</a:t>
                      </a:r>
                      <a:endParaRPr lang="en-US" sz="1000">
                        <a:effectLst/>
                        <a:latin typeface="Times New Roman" panose="02020603050405020304" pitchFamily="18" charset="0"/>
                        <a:ea typeface="Calibri" panose="020F050202020403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4DFEC"/>
                    </a:solidFill>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rPr>
                        <a:t>$86.52</a:t>
                      </a:r>
                      <a:endParaRPr lang="en-US" sz="1000">
                        <a:effectLst/>
                        <a:latin typeface="Times New Roman" panose="02020603050405020304" pitchFamily="18" charset="0"/>
                        <a:ea typeface="Calibri" panose="020F050202020403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4DFEC"/>
                    </a:solidFill>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rPr>
                        <a:t>$46.81</a:t>
                      </a:r>
                      <a:endParaRPr lang="en-US" sz="1000">
                        <a:effectLst/>
                        <a:latin typeface="Times New Roman" panose="02020603050405020304" pitchFamily="18" charset="0"/>
                        <a:ea typeface="Calibri" panose="020F050202020403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4DFEC"/>
                    </a:solidFill>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rPr>
                        <a:t>$561.72</a:t>
                      </a:r>
                      <a:endParaRPr lang="en-US" sz="1000">
                        <a:effectLst/>
                        <a:latin typeface="Times New Roman" panose="02020603050405020304" pitchFamily="18" charset="0"/>
                        <a:ea typeface="Calibri" panose="020F050202020403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4DFEC"/>
                    </a:solidFill>
                  </a:tcPr>
                </a:tc>
                <a:extLst>
                  <a:ext uri="{0D108BD9-81ED-4DB2-BD59-A6C34878D82A}">
                    <a16:rowId xmlns:a16="http://schemas.microsoft.com/office/drawing/2014/main" xmlns="" val="1037953677"/>
                  </a:ext>
                </a:extLst>
              </a:tr>
              <a:tr h="414414">
                <a:tc>
                  <a:txBody>
                    <a:bodyPr/>
                    <a:lstStyle/>
                    <a:p>
                      <a:pPr marL="0" marR="0" algn="l">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rPr>
                        <a:t>Berlin - Water </a:t>
                      </a:r>
                      <a:endParaRPr lang="en-US" sz="1000">
                        <a:effectLst/>
                        <a:latin typeface="Times New Roman" panose="02020603050405020304" pitchFamily="18" charset="0"/>
                        <a:ea typeface="Calibri" panose="020F050202020403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2D69B"/>
                    </a:solidFill>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rPr>
                        <a:t>9,500</a:t>
                      </a:r>
                      <a:endParaRPr lang="en-US" sz="1000">
                        <a:effectLst/>
                        <a:latin typeface="Times New Roman" panose="02020603050405020304" pitchFamily="18" charset="0"/>
                        <a:ea typeface="Calibri" panose="020F050202020403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2D69B"/>
                    </a:solidFill>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rPr>
                        <a:t>$19.00</a:t>
                      </a:r>
                      <a:endParaRPr lang="en-US" sz="1000">
                        <a:effectLst/>
                        <a:latin typeface="Times New Roman" panose="02020603050405020304" pitchFamily="18" charset="0"/>
                        <a:ea typeface="Calibri" panose="020F050202020403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2D69B"/>
                    </a:solidFill>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rPr>
                        <a:t>$37.87</a:t>
                      </a:r>
                      <a:endParaRPr lang="en-US" sz="1000">
                        <a:effectLst/>
                        <a:latin typeface="Times New Roman" panose="02020603050405020304" pitchFamily="18" charset="0"/>
                        <a:ea typeface="Calibri" panose="020F050202020403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2D69B"/>
                    </a:solidFill>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rPr>
                        <a:t>$44.65</a:t>
                      </a:r>
                      <a:endParaRPr lang="en-US" sz="1000">
                        <a:effectLst/>
                        <a:latin typeface="Times New Roman" panose="02020603050405020304" pitchFamily="18" charset="0"/>
                        <a:ea typeface="Calibri" panose="020F050202020403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2D69B"/>
                    </a:solidFill>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rPr>
                        <a:t>$51.43</a:t>
                      </a:r>
                      <a:endParaRPr lang="en-US" sz="1000">
                        <a:effectLst/>
                        <a:latin typeface="Times New Roman" panose="02020603050405020304" pitchFamily="18" charset="0"/>
                        <a:ea typeface="Calibri" panose="020F050202020403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2D69B"/>
                    </a:solidFill>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rPr>
                        <a:t>$78.49</a:t>
                      </a:r>
                      <a:endParaRPr lang="en-US" sz="1000">
                        <a:effectLst/>
                        <a:latin typeface="Times New Roman" panose="02020603050405020304" pitchFamily="18" charset="0"/>
                        <a:ea typeface="Calibri" panose="020F050202020403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2D69B"/>
                    </a:solidFill>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rPr>
                        <a:t>$111.87</a:t>
                      </a:r>
                      <a:endParaRPr lang="en-US" sz="1000">
                        <a:effectLst/>
                        <a:latin typeface="Times New Roman" panose="02020603050405020304" pitchFamily="18" charset="0"/>
                        <a:ea typeface="Calibri" panose="020F050202020403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2D69B"/>
                    </a:solidFill>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rPr>
                        <a:t>$51.43</a:t>
                      </a:r>
                      <a:endParaRPr lang="en-US" sz="1000">
                        <a:effectLst/>
                        <a:latin typeface="Times New Roman" panose="02020603050405020304" pitchFamily="18" charset="0"/>
                        <a:ea typeface="Calibri" panose="020F050202020403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2D69B"/>
                    </a:solidFill>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rPr>
                        <a:t>$617.16</a:t>
                      </a:r>
                      <a:endParaRPr lang="en-US" sz="1000">
                        <a:effectLst/>
                        <a:latin typeface="Times New Roman" panose="02020603050405020304" pitchFamily="18" charset="0"/>
                        <a:ea typeface="Calibri" panose="020F050202020403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2D69B"/>
                    </a:solidFill>
                  </a:tcPr>
                </a:tc>
                <a:extLst>
                  <a:ext uri="{0D108BD9-81ED-4DB2-BD59-A6C34878D82A}">
                    <a16:rowId xmlns:a16="http://schemas.microsoft.com/office/drawing/2014/main" xmlns="" val="54490804"/>
                  </a:ext>
                </a:extLst>
              </a:tr>
              <a:tr h="414414">
                <a:tc>
                  <a:txBody>
                    <a:bodyPr/>
                    <a:lstStyle/>
                    <a:p>
                      <a:pPr marL="0" marR="0" algn="l">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rPr>
                        <a:t>Claremont - Water </a:t>
                      </a:r>
                      <a:endParaRPr lang="en-US" sz="1000">
                        <a:effectLst/>
                        <a:latin typeface="Times New Roman" panose="02020603050405020304" pitchFamily="18" charset="0"/>
                        <a:ea typeface="Calibri" panose="020F050202020403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rPr>
                        <a:t>9,000</a:t>
                      </a:r>
                      <a:endParaRPr lang="en-US" sz="1000">
                        <a:effectLst/>
                        <a:latin typeface="Times New Roman" panose="02020603050405020304" pitchFamily="18" charset="0"/>
                        <a:ea typeface="Calibri" panose="020F050202020403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rPr>
                        <a:t>$4.37</a:t>
                      </a:r>
                      <a:endParaRPr lang="en-US" sz="1000">
                        <a:effectLst/>
                        <a:latin typeface="Times New Roman" panose="02020603050405020304" pitchFamily="18" charset="0"/>
                        <a:ea typeface="Calibri" panose="020F050202020403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rPr>
                        <a:t>$23.65</a:t>
                      </a:r>
                      <a:endParaRPr lang="en-US" sz="1000">
                        <a:effectLst/>
                        <a:latin typeface="Times New Roman" panose="02020603050405020304" pitchFamily="18" charset="0"/>
                        <a:ea typeface="Calibri" panose="020F050202020403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rPr>
                        <a:t>$31.13</a:t>
                      </a:r>
                      <a:endParaRPr lang="en-US" sz="1000">
                        <a:effectLst/>
                        <a:latin typeface="Times New Roman" panose="02020603050405020304" pitchFamily="18" charset="0"/>
                        <a:ea typeface="Calibri" panose="020F050202020403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rPr>
                        <a:t>$38.62</a:t>
                      </a:r>
                      <a:endParaRPr lang="en-US" sz="1000">
                        <a:effectLst/>
                        <a:latin typeface="Times New Roman" panose="02020603050405020304" pitchFamily="18" charset="0"/>
                        <a:ea typeface="Calibri" panose="020F050202020403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rPr>
                        <a:t>$68.57</a:t>
                      </a:r>
                      <a:endParaRPr lang="en-US" sz="1000">
                        <a:effectLst/>
                        <a:latin typeface="Times New Roman" panose="02020603050405020304" pitchFamily="18" charset="0"/>
                        <a:ea typeface="Calibri" panose="020F050202020403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rPr>
                        <a:t>$106.00</a:t>
                      </a:r>
                      <a:endParaRPr lang="en-US" sz="1000">
                        <a:effectLst/>
                        <a:latin typeface="Times New Roman" panose="02020603050405020304" pitchFamily="18" charset="0"/>
                        <a:ea typeface="Calibri" panose="020F050202020403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rPr>
                        <a:t>$38.62</a:t>
                      </a:r>
                      <a:endParaRPr lang="en-US" sz="1000">
                        <a:effectLst/>
                        <a:latin typeface="Times New Roman" panose="02020603050405020304" pitchFamily="18" charset="0"/>
                        <a:ea typeface="Calibri" panose="020F050202020403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BF1DE"/>
                    </a:solidFill>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rPr>
                        <a:t>$463.44</a:t>
                      </a:r>
                      <a:endParaRPr lang="en-US" sz="1000">
                        <a:effectLst/>
                        <a:latin typeface="Times New Roman" panose="02020603050405020304" pitchFamily="18" charset="0"/>
                        <a:ea typeface="Calibri" panose="020F050202020403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BF1DE"/>
                    </a:solidFill>
                  </a:tcPr>
                </a:tc>
                <a:extLst>
                  <a:ext uri="{0D108BD9-81ED-4DB2-BD59-A6C34878D82A}">
                    <a16:rowId xmlns:a16="http://schemas.microsoft.com/office/drawing/2014/main" xmlns="" val="2116957360"/>
                  </a:ext>
                </a:extLst>
              </a:tr>
              <a:tr h="414414">
                <a:tc>
                  <a:txBody>
                    <a:bodyPr/>
                    <a:lstStyle/>
                    <a:p>
                      <a:pPr marL="0" marR="0" algn="l">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rPr>
                        <a:t>Exeter - Water</a:t>
                      </a:r>
                      <a:endParaRPr lang="en-US" sz="1000">
                        <a:effectLst/>
                        <a:latin typeface="Times New Roman" panose="02020603050405020304" pitchFamily="18" charset="0"/>
                        <a:ea typeface="Calibri" panose="020F050202020403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6B8B7"/>
                    </a:solidFill>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rPr>
                        <a:t>11,000</a:t>
                      </a:r>
                      <a:endParaRPr lang="en-US" sz="1000">
                        <a:effectLst/>
                        <a:latin typeface="Times New Roman" panose="02020603050405020304" pitchFamily="18" charset="0"/>
                        <a:ea typeface="Calibri" panose="020F050202020403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6B8B7"/>
                    </a:solidFill>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rPr>
                        <a:t>$13.17</a:t>
                      </a:r>
                      <a:endParaRPr lang="en-US" sz="1000">
                        <a:effectLst/>
                        <a:latin typeface="Times New Roman" panose="02020603050405020304" pitchFamily="18" charset="0"/>
                        <a:ea typeface="Calibri" panose="020F050202020403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6B8B7"/>
                    </a:solidFill>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rPr>
                        <a:t>$41.93</a:t>
                      </a:r>
                      <a:endParaRPr lang="en-US" sz="1000">
                        <a:effectLst/>
                        <a:latin typeface="Times New Roman" panose="02020603050405020304" pitchFamily="18" charset="0"/>
                        <a:ea typeface="Calibri" panose="020F050202020403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6B8B7"/>
                    </a:solidFill>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rPr>
                        <a:t>$49.12</a:t>
                      </a:r>
                      <a:endParaRPr lang="en-US" sz="1000">
                        <a:effectLst/>
                        <a:latin typeface="Times New Roman" panose="02020603050405020304" pitchFamily="18" charset="0"/>
                        <a:ea typeface="Calibri" panose="020F050202020403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6B8B7"/>
                    </a:solidFill>
                  </a:tcPr>
                </a:tc>
                <a:tc>
                  <a:txBody>
                    <a:bodyPr/>
                    <a:lstStyle/>
                    <a:p>
                      <a:pPr marL="0" marR="0" algn="ctr">
                        <a:spcBef>
                          <a:spcPts val="0"/>
                        </a:spcBef>
                        <a:spcAft>
                          <a:spcPts val="0"/>
                        </a:spcAft>
                      </a:pPr>
                      <a:r>
                        <a:rPr lang="en-US" sz="1000" dirty="0">
                          <a:solidFill>
                            <a:srgbClr val="000000"/>
                          </a:solidFill>
                          <a:effectLst/>
                          <a:latin typeface="Times New Roman" panose="02020603050405020304" pitchFamily="18" charset="0"/>
                          <a:ea typeface="Times New Roman" panose="02020603050405020304" pitchFamily="18" charset="0"/>
                        </a:rPr>
                        <a:t>$56.31</a:t>
                      </a:r>
                      <a:endParaRPr lang="en-US" sz="1000" dirty="0">
                        <a:effectLst/>
                        <a:latin typeface="Times New Roman" panose="02020603050405020304" pitchFamily="18" charset="0"/>
                        <a:ea typeface="Calibri" panose="020F050202020403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6B8B7"/>
                    </a:solidFill>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rPr>
                        <a:t>$90.47</a:t>
                      </a:r>
                      <a:endParaRPr lang="en-US" sz="1000">
                        <a:effectLst/>
                        <a:latin typeface="Times New Roman" panose="02020603050405020304" pitchFamily="18" charset="0"/>
                        <a:ea typeface="Calibri" panose="020F050202020403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6B8B7"/>
                    </a:solidFill>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rPr>
                        <a:t>$135.42</a:t>
                      </a:r>
                      <a:endParaRPr lang="en-US" sz="1000">
                        <a:effectLst/>
                        <a:latin typeface="Times New Roman" panose="02020603050405020304" pitchFamily="18" charset="0"/>
                        <a:ea typeface="Calibri" panose="020F050202020403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6B8B7"/>
                    </a:solidFill>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rPr>
                        <a:t>$56.31</a:t>
                      </a:r>
                      <a:endParaRPr lang="en-US" sz="1000">
                        <a:effectLst/>
                        <a:latin typeface="Times New Roman" panose="02020603050405020304" pitchFamily="18" charset="0"/>
                        <a:ea typeface="Calibri" panose="020F050202020403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6B8B7"/>
                    </a:solidFill>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rPr>
                        <a:t>$675.72</a:t>
                      </a:r>
                      <a:endParaRPr lang="en-US" sz="1000">
                        <a:effectLst/>
                        <a:latin typeface="Times New Roman" panose="02020603050405020304" pitchFamily="18" charset="0"/>
                        <a:ea typeface="Calibri" panose="020F050202020403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6B8B7"/>
                    </a:solidFill>
                  </a:tcPr>
                </a:tc>
                <a:extLst>
                  <a:ext uri="{0D108BD9-81ED-4DB2-BD59-A6C34878D82A}">
                    <a16:rowId xmlns:a16="http://schemas.microsoft.com/office/drawing/2014/main" xmlns="" val="2505978978"/>
                  </a:ext>
                </a:extLst>
              </a:tr>
              <a:tr h="414414">
                <a:tc>
                  <a:txBody>
                    <a:bodyPr/>
                    <a:lstStyle/>
                    <a:p>
                      <a:pPr marL="0" marR="0" algn="l">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rPr>
                        <a:t>Franklin - Water</a:t>
                      </a:r>
                      <a:endParaRPr lang="en-US" sz="1000">
                        <a:effectLst/>
                        <a:latin typeface="Times New Roman" panose="02020603050405020304" pitchFamily="18" charset="0"/>
                        <a:ea typeface="Calibri" panose="020F050202020403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8CCE4"/>
                    </a:solidFill>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rPr>
                        <a:t>7,000</a:t>
                      </a:r>
                      <a:endParaRPr lang="en-US" sz="1000">
                        <a:effectLst/>
                        <a:latin typeface="Times New Roman" panose="02020603050405020304" pitchFamily="18" charset="0"/>
                        <a:ea typeface="Calibri" panose="020F050202020403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8CCE4"/>
                    </a:solidFill>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rPr>
                        <a:t>$10.00</a:t>
                      </a:r>
                      <a:endParaRPr lang="en-US" sz="1000">
                        <a:effectLst/>
                        <a:latin typeface="Times New Roman" panose="02020603050405020304" pitchFamily="18" charset="0"/>
                        <a:ea typeface="Calibri" panose="020F050202020403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8CCE4"/>
                    </a:solidFill>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rPr>
                        <a:t>$44.49</a:t>
                      </a:r>
                      <a:endParaRPr lang="en-US" sz="1000">
                        <a:effectLst/>
                        <a:latin typeface="Times New Roman" panose="02020603050405020304" pitchFamily="18" charset="0"/>
                        <a:ea typeface="Calibri" panose="020F050202020403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8CCE4"/>
                    </a:solidFill>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rPr>
                        <a:t>$53.12</a:t>
                      </a:r>
                      <a:endParaRPr lang="en-US" sz="1000">
                        <a:effectLst/>
                        <a:latin typeface="Times New Roman" panose="02020603050405020304" pitchFamily="18" charset="0"/>
                        <a:ea typeface="Calibri" panose="020F050202020403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8CCE4"/>
                    </a:solidFill>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rPr>
                        <a:t>$61.74</a:t>
                      </a:r>
                      <a:endParaRPr lang="en-US" sz="1000">
                        <a:effectLst/>
                        <a:latin typeface="Times New Roman" panose="02020603050405020304" pitchFamily="18" charset="0"/>
                        <a:ea typeface="Calibri" panose="020F050202020403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8CCE4"/>
                    </a:solidFill>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rPr>
                        <a:t>$96.23</a:t>
                      </a:r>
                      <a:endParaRPr lang="en-US" sz="1000">
                        <a:effectLst/>
                        <a:latin typeface="Times New Roman" panose="02020603050405020304" pitchFamily="18" charset="0"/>
                        <a:ea typeface="Calibri" panose="020F050202020403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8CCE4"/>
                    </a:solidFill>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rPr>
                        <a:t>$139.34</a:t>
                      </a:r>
                      <a:endParaRPr lang="en-US" sz="1000">
                        <a:effectLst/>
                        <a:latin typeface="Times New Roman" panose="02020603050405020304" pitchFamily="18" charset="0"/>
                        <a:ea typeface="Calibri" panose="020F050202020403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8CCE4"/>
                    </a:solidFill>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rPr>
                        <a:t>$61.74</a:t>
                      </a:r>
                      <a:endParaRPr lang="en-US" sz="1000">
                        <a:effectLst/>
                        <a:latin typeface="Times New Roman" panose="02020603050405020304" pitchFamily="18" charset="0"/>
                        <a:ea typeface="Calibri" panose="020F050202020403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8CCE4"/>
                    </a:solidFill>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rPr>
                        <a:t>$740.88</a:t>
                      </a:r>
                      <a:endParaRPr lang="en-US" sz="1000">
                        <a:effectLst/>
                        <a:latin typeface="Times New Roman" panose="02020603050405020304" pitchFamily="18" charset="0"/>
                        <a:ea typeface="Calibri" panose="020F050202020403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8CCE4"/>
                    </a:solidFill>
                  </a:tcPr>
                </a:tc>
                <a:extLst>
                  <a:ext uri="{0D108BD9-81ED-4DB2-BD59-A6C34878D82A}">
                    <a16:rowId xmlns:a16="http://schemas.microsoft.com/office/drawing/2014/main" xmlns="" val="3813774504"/>
                  </a:ext>
                </a:extLst>
              </a:tr>
              <a:tr h="414414">
                <a:tc>
                  <a:txBody>
                    <a:bodyPr/>
                    <a:lstStyle/>
                    <a:p>
                      <a:pPr marL="0" marR="0" algn="l">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rPr>
                        <a:t>Hanover - Water</a:t>
                      </a:r>
                      <a:endParaRPr lang="en-US" sz="1000">
                        <a:effectLst/>
                        <a:latin typeface="Times New Roman" panose="02020603050405020304" pitchFamily="18" charset="0"/>
                        <a:ea typeface="Calibri" panose="020F050202020403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538DD5"/>
                    </a:solidFill>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rPr>
                        <a:t>8,500</a:t>
                      </a:r>
                      <a:endParaRPr lang="en-US" sz="1000">
                        <a:effectLst/>
                        <a:latin typeface="Times New Roman" panose="02020603050405020304" pitchFamily="18" charset="0"/>
                        <a:ea typeface="Calibri" panose="020F050202020403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538DD5"/>
                    </a:solidFill>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rPr>
                        <a:t>$20.33</a:t>
                      </a:r>
                      <a:endParaRPr lang="en-US" sz="1000">
                        <a:effectLst/>
                        <a:latin typeface="Times New Roman" panose="02020603050405020304" pitchFamily="18" charset="0"/>
                        <a:ea typeface="Calibri" panose="020F050202020403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538DD5"/>
                    </a:solidFill>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rPr>
                        <a:t>$39.32</a:t>
                      </a:r>
                      <a:endParaRPr lang="en-US" sz="1000">
                        <a:effectLst/>
                        <a:latin typeface="Times New Roman" panose="02020603050405020304" pitchFamily="18" charset="0"/>
                        <a:ea typeface="Calibri" panose="020F050202020403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538DD5"/>
                    </a:solidFill>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rPr>
                        <a:t>$44.06</a:t>
                      </a:r>
                      <a:endParaRPr lang="en-US" sz="1000">
                        <a:effectLst/>
                        <a:latin typeface="Times New Roman" panose="02020603050405020304" pitchFamily="18" charset="0"/>
                        <a:ea typeface="Calibri" panose="020F050202020403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538DD5"/>
                    </a:solidFill>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rPr>
                        <a:t>$48.81</a:t>
                      </a:r>
                      <a:endParaRPr lang="en-US" sz="1000">
                        <a:effectLst/>
                        <a:latin typeface="Times New Roman" panose="02020603050405020304" pitchFamily="18" charset="0"/>
                        <a:ea typeface="Calibri" panose="020F050202020403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538DD5"/>
                    </a:solidFill>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rPr>
                        <a:t>$67.79</a:t>
                      </a:r>
                      <a:endParaRPr lang="en-US" sz="1000">
                        <a:effectLst/>
                        <a:latin typeface="Times New Roman" panose="02020603050405020304" pitchFamily="18" charset="0"/>
                        <a:ea typeface="Calibri" panose="020F050202020403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538DD5"/>
                    </a:solidFill>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rPr>
                        <a:t>$91.52</a:t>
                      </a:r>
                      <a:endParaRPr lang="en-US" sz="1000">
                        <a:effectLst/>
                        <a:latin typeface="Times New Roman" panose="02020603050405020304" pitchFamily="18" charset="0"/>
                        <a:ea typeface="Calibri" panose="020F050202020403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538DD5"/>
                    </a:solidFill>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rPr>
                        <a:t>$48.81</a:t>
                      </a:r>
                      <a:endParaRPr lang="en-US" sz="1000">
                        <a:effectLst/>
                        <a:latin typeface="Times New Roman" panose="02020603050405020304" pitchFamily="18" charset="0"/>
                        <a:ea typeface="Calibri" panose="020F050202020403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538DD5"/>
                    </a:solidFill>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rPr>
                        <a:t>$585.72</a:t>
                      </a:r>
                      <a:endParaRPr lang="en-US" sz="1000">
                        <a:effectLst/>
                        <a:latin typeface="Times New Roman" panose="02020603050405020304" pitchFamily="18" charset="0"/>
                        <a:ea typeface="Calibri" panose="020F050202020403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538DD5"/>
                    </a:solidFill>
                  </a:tcPr>
                </a:tc>
                <a:extLst>
                  <a:ext uri="{0D108BD9-81ED-4DB2-BD59-A6C34878D82A}">
                    <a16:rowId xmlns:a16="http://schemas.microsoft.com/office/drawing/2014/main" xmlns="" val="1819642944"/>
                  </a:ext>
                </a:extLst>
              </a:tr>
              <a:tr h="414414">
                <a:tc>
                  <a:txBody>
                    <a:bodyPr/>
                    <a:lstStyle/>
                    <a:p>
                      <a:pPr marL="0" marR="0" algn="l">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rPr>
                        <a:t>Lebanon - Water</a:t>
                      </a:r>
                      <a:endParaRPr lang="en-US" sz="1000">
                        <a:effectLst/>
                        <a:latin typeface="Times New Roman" panose="02020603050405020304" pitchFamily="18" charset="0"/>
                        <a:ea typeface="Calibri" panose="020F050202020403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4BD97"/>
                    </a:solidFill>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rPr>
                        <a:t>10,050</a:t>
                      </a:r>
                      <a:endParaRPr lang="en-US" sz="1000">
                        <a:effectLst/>
                        <a:latin typeface="Times New Roman" panose="02020603050405020304" pitchFamily="18" charset="0"/>
                        <a:ea typeface="Calibri" panose="020F050202020403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4BD97"/>
                    </a:solidFill>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rPr>
                        <a:t>$0.00</a:t>
                      </a:r>
                      <a:endParaRPr lang="en-US" sz="1000">
                        <a:effectLst/>
                        <a:latin typeface="Times New Roman" panose="02020603050405020304" pitchFamily="18" charset="0"/>
                        <a:ea typeface="Calibri" panose="020F050202020403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4BD97"/>
                    </a:solidFill>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rPr>
                        <a:t>$26.22</a:t>
                      </a:r>
                      <a:endParaRPr lang="en-US" sz="1000">
                        <a:effectLst/>
                        <a:latin typeface="Times New Roman" panose="02020603050405020304" pitchFamily="18" charset="0"/>
                        <a:ea typeface="Calibri" panose="020F050202020403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4BD97"/>
                    </a:solidFill>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rPr>
                        <a:t>$32.78</a:t>
                      </a:r>
                      <a:endParaRPr lang="en-US" sz="1000">
                        <a:effectLst/>
                        <a:latin typeface="Times New Roman" panose="02020603050405020304" pitchFamily="18" charset="0"/>
                        <a:ea typeface="Calibri" panose="020F050202020403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4BD97"/>
                    </a:solidFill>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rPr>
                        <a:t>$39.34</a:t>
                      </a:r>
                      <a:endParaRPr lang="en-US" sz="1000">
                        <a:effectLst/>
                        <a:latin typeface="Times New Roman" panose="02020603050405020304" pitchFamily="18" charset="0"/>
                        <a:ea typeface="Calibri" panose="020F050202020403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4BD97"/>
                    </a:solidFill>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rPr>
                        <a:t>$65.56</a:t>
                      </a:r>
                      <a:endParaRPr lang="en-US" sz="1000">
                        <a:effectLst/>
                        <a:latin typeface="Times New Roman" panose="02020603050405020304" pitchFamily="18" charset="0"/>
                        <a:ea typeface="Calibri" panose="020F050202020403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4BD97"/>
                    </a:solidFill>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rPr>
                        <a:t>$98.34</a:t>
                      </a:r>
                      <a:endParaRPr lang="en-US" sz="1000">
                        <a:effectLst/>
                        <a:latin typeface="Times New Roman" panose="02020603050405020304" pitchFamily="18" charset="0"/>
                        <a:ea typeface="Calibri" panose="020F050202020403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4BD97"/>
                    </a:solidFill>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rPr>
                        <a:t>$39.34</a:t>
                      </a:r>
                      <a:endParaRPr lang="en-US" sz="1000">
                        <a:effectLst/>
                        <a:latin typeface="Times New Roman" panose="02020603050405020304" pitchFamily="18" charset="0"/>
                        <a:ea typeface="Calibri" panose="020F050202020403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4BD97"/>
                    </a:solidFill>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rPr>
                        <a:t>$472.08</a:t>
                      </a:r>
                      <a:endParaRPr lang="en-US" sz="1000">
                        <a:effectLst/>
                        <a:latin typeface="Times New Roman" panose="02020603050405020304" pitchFamily="18" charset="0"/>
                        <a:ea typeface="Calibri" panose="020F050202020403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4BD97"/>
                    </a:solidFill>
                  </a:tcPr>
                </a:tc>
                <a:extLst>
                  <a:ext uri="{0D108BD9-81ED-4DB2-BD59-A6C34878D82A}">
                    <a16:rowId xmlns:a16="http://schemas.microsoft.com/office/drawing/2014/main" xmlns="" val="2501172046"/>
                  </a:ext>
                </a:extLst>
              </a:tr>
              <a:tr h="448684">
                <a:tc>
                  <a:txBody>
                    <a:bodyPr/>
                    <a:lstStyle/>
                    <a:p>
                      <a:pPr marL="0" marR="0" algn="l">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rPr>
                        <a:t>Somersworth - Water </a:t>
                      </a:r>
                      <a:endParaRPr lang="en-US" sz="1000">
                        <a:effectLst/>
                        <a:latin typeface="Times New Roman" panose="02020603050405020304" pitchFamily="18" charset="0"/>
                        <a:ea typeface="Calibri" panose="020F050202020403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rPr>
                        <a:t>12,000</a:t>
                      </a:r>
                      <a:endParaRPr lang="en-US" sz="1000">
                        <a:effectLst/>
                        <a:latin typeface="Times New Roman" panose="02020603050405020304" pitchFamily="18" charset="0"/>
                        <a:ea typeface="Calibri" panose="020F050202020403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rPr>
                        <a:t>$0.00</a:t>
                      </a:r>
                      <a:endParaRPr lang="en-US" sz="1000">
                        <a:effectLst/>
                        <a:latin typeface="Times New Roman" panose="02020603050405020304" pitchFamily="18" charset="0"/>
                        <a:ea typeface="Calibri" panose="020F050202020403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rPr>
                        <a:t>$23.53</a:t>
                      </a:r>
                      <a:endParaRPr lang="en-US" sz="1000">
                        <a:effectLst/>
                        <a:latin typeface="Times New Roman" panose="02020603050405020304" pitchFamily="18" charset="0"/>
                        <a:ea typeface="Calibri" panose="020F050202020403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rPr>
                        <a:t>$29.41</a:t>
                      </a:r>
                      <a:endParaRPr lang="en-US" sz="1000">
                        <a:effectLst/>
                        <a:latin typeface="Times New Roman" panose="02020603050405020304" pitchFamily="18" charset="0"/>
                        <a:ea typeface="Calibri" panose="020F050202020403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rPr>
                        <a:t>$35.29</a:t>
                      </a:r>
                      <a:endParaRPr lang="en-US" sz="1000">
                        <a:effectLst/>
                        <a:latin typeface="Times New Roman" panose="02020603050405020304" pitchFamily="18" charset="0"/>
                        <a:ea typeface="Calibri" panose="020F050202020403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rPr>
                        <a:t>$58.82</a:t>
                      </a:r>
                      <a:endParaRPr lang="en-US" sz="1000">
                        <a:effectLst/>
                        <a:latin typeface="Times New Roman" panose="02020603050405020304" pitchFamily="18" charset="0"/>
                        <a:ea typeface="Calibri" panose="020F050202020403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rPr>
                        <a:t>$88.24</a:t>
                      </a:r>
                      <a:endParaRPr lang="en-US" sz="1000">
                        <a:effectLst/>
                        <a:latin typeface="Times New Roman" panose="02020603050405020304" pitchFamily="18" charset="0"/>
                        <a:ea typeface="Calibri" panose="020F050202020403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000">
                          <a:solidFill>
                            <a:srgbClr val="000000"/>
                          </a:solidFill>
                          <a:effectLst/>
                          <a:latin typeface="Times New Roman" panose="02020603050405020304" pitchFamily="18" charset="0"/>
                          <a:ea typeface="Times New Roman" panose="02020603050405020304" pitchFamily="18" charset="0"/>
                        </a:rPr>
                        <a:t>$35.29</a:t>
                      </a:r>
                      <a:endParaRPr lang="en-US" sz="1000">
                        <a:effectLst/>
                        <a:latin typeface="Times New Roman" panose="02020603050405020304" pitchFamily="18" charset="0"/>
                        <a:ea typeface="Calibri" panose="020F050202020403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000" dirty="0">
                          <a:solidFill>
                            <a:srgbClr val="000000"/>
                          </a:solidFill>
                          <a:effectLst/>
                          <a:latin typeface="Times New Roman" panose="02020603050405020304" pitchFamily="18" charset="0"/>
                          <a:ea typeface="Times New Roman" panose="02020603050405020304" pitchFamily="18" charset="0"/>
                        </a:rPr>
                        <a:t>$423.48</a:t>
                      </a:r>
                      <a:endParaRPr lang="en-US" sz="1000" dirty="0">
                        <a:effectLst/>
                        <a:latin typeface="Times New Roman" panose="02020603050405020304" pitchFamily="18" charset="0"/>
                        <a:ea typeface="Calibri" panose="020F050202020403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xmlns="" val="204065181"/>
                  </a:ext>
                </a:extLst>
              </a:tr>
            </a:tbl>
          </a:graphicData>
        </a:graphic>
      </p:graphicFrame>
      <p:sp>
        <p:nvSpPr>
          <p:cNvPr id="3" name="Rectangle 2">
            <a:extLst>
              <a:ext uri="{FF2B5EF4-FFF2-40B4-BE49-F238E27FC236}">
                <a16:creationId xmlns:a16="http://schemas.microsoft.com/office/drawing/2014/main" xmlns="" id="{00AC0D4C-E256-40BE-A6C1-6AFB89C7E270}"/>
              </a:ext>
            </a:extLst>
          </p:cNvPr>
          <p:cNvSpPr/>
          <p:nvPr/>
        </p:nvSpPr>
        <p:spPr>
          <a:xfrm>
            <a:off x="2270247" y="199843"/>
            <a:ext cx="5199256" cy="1077218"/>
          </a:xfrm>
          <a:prstGeom prst="rect">
            <a:avLst/>
          </a:prstGeom>
        </p:spPr>
        <p:txBody>
          <a:bodyPr wrap="square">
            <a:spAutoFit/>
          </a:bodyPr>
          <a:lstStyle/>
          <a:p>
            <a:pPr algn="ctr"/>
            <a:r>
              <a:rPr lang="en-US" sz="3200" b="1" u="sng" dirty="0">
                <a:effectLst>
                  <a:glow>
                    <a:schemeClr val="accent5">
                      <a:lumMod val="60000"/>
                      <a:lumOff val="40000"/>
                    </a:schemeClr>
                  </a:glow>
                </a:effectLst>
                <a:latin typeface="Times New Roman" panose="02020603050405020304" pitchFamily="18" charset="0"/>
                <a:ea typeface="Calibri" panose="020F0502020204030204" pitchFamily="34" charset="0"/>
              </a:rPr>
              <a:t>Water System Rate Comparison Chart  </a:t>
            </a:r>
            <a:endParaRPr lang="en-US" sz="3200" dirty="0">
              <a:effectLst>
                <a:glow>
                  <a:schemeClr val="accent5">
                    <a:lumMod val="60000"/>
                    <a:lumOff val="40000"/>
                  </a:schemeClr>
                </a:glow>
              </a:effectLst>
              <a:latin typeface="Times New Roman" panose="02020603050405020304" pitchFamily="18" charset="0"/>
              <a:ea typeface="Calibri" panose="020F0502020204030204" pitchFamily="34" charset="0"/>
            </a:endParaRPr>
          </a:p>
        </p:txBody>
      </p:sp>
      <p:sp>
        <p:nvSpPr>
          <p:cNvPr id="4" name="Rectangle 3">
            <a:extLst>
              <a:ext uri="{FF2B5EF4-FFF2-40B4-BE49-F238E27FC236}">
                <a16:creationId xmlns:a16="http://schemas.microsoft.com/office/drawing/2014/main" xmlns="" id="{85DB6E70-E4ED-42A3-97EC-3D41BE87E436}"/>
              </a:ext>
            </a:extLst>
          </p:cNvPr>
          <p:cNvSpPr/>
          <p:nvPr/>
        </p:nvSpPr>
        <p:spPr>
          <a:xfrm>
            <a:off x="7682695" y="199845"/>
            <a:ext cx="1280352" cy="461665"/>
          </a:xfrm>
          <a:prstGeom prst="rect">
            <a:avLst/>
          </a:prstGeom>
        </p:spPr>
        <p:txBody>
          <a:bodyPr wrap="none">
            <a:spAutoFit/>
          </a:bodyPr>
          <a:lstStyle/>
          <a:p>
            <a:pPr algn="ctr"/>
            <a:r>
              <a:rPr lang="en-US" sz="2400" b="1" dirty="0">
                <a:effectLst>
                  <a:glow rad="685800">
                    <a:schemeClr val="accent5">
                      <a:lumMod val="75000"/>
                      <a:alpha val="40000"/>
                    </a:schemeClr>
                  </a:glow>
                </a:effectLst>
                <a:latin typeface="Times New Roman" panose="02020603050405020304" pitchFamily="18" charset="0"/>
                <a:ea typeface="Calibri" panose="020F0502020204030204" pitchFamily="34" charset="0"/>
              </a:rPr>
              <a:t>Figure </a:t>
            </a:r>
            <a:r>
              <a:rPr lang="en-US" sz="2400" b="1" dirty="0" smtClean="0">
                <a:effectLst>
                  <a:glow rad="685800">
                    <a:schemeClr val="accent5">
                      <a:lumMod val="75000"/>
                      <a:alpha val="40000"/>
                    </a:schemeClr>
                  </a:glow>
                </a:effectLst>
                <a:latin typeface="Times New Roman" panose="02020603050405020304" pitchFamily="18" charset="0"/>
                <a:ea typeface="Calibri" panose="020F0502020204030204" pitchFamily="34" charset="0"/>
              </a:rPr>
              <a:t>4</a:t>
            </a:r>
            <a:endParaRPr lang="en-US" sz="2400" b="1" dirty="0">
              <a:effectLst>
                <a:glow rad="685800">
                  <a:schemeClr val="accent5">
                    <a:lumMod val="75000"/>
                    <a:alpha val="40000"/>
                  </a:schemeClr>
                </a:glow>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7895936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erial view bridge over water">
            <a:extLst>
              <a:ext uri="{FF2B5EF4-FFF2-40B4-BE49-F238E27FC236}">
                <a16:creationId xmlns:a16="http://schemas.microsoft.com/office/drawing/2014/main" xmlns="" id="{A02A293F-91B7-40E6-B378-A5EED474FFBA}"/>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xfrm>
            <a:off x="1" y="1"/>
            <a:ext cx="4917187" cy="6858000"/>
          </a:xfrm>
        </p:spPr>
      </p:pic>
      <p:sp>
        <p:nvSpPr>
          <p:cNvPr id="6" name="Title 5">
            <a:extLst>
              <a:ext uri="{FF2B5EF4-FFF2-40B4-BE49-F238E27FC236}">
                <a16:creationId xmlns:a16="http://schemas.microsoft.com/office/drawing/2014/main" xmlns="" id="{9DD519AC-7392-4C53-9E3F-08F1208BC2CB}"/>
              </a:ext>
            </a:extLst>
          </p:cNvPr>
          <p:cNvSpPr>
            <a:spLocks noGrp="1"/>
          </p:cNvSpPr>
          <p:nvPr>
            <p:ph type="title"/>
          </p:nvPr>
        </p:nvSpPr>
        <p:spPr>
          <a:xfrm>
            <a:off x="5717516" y="1800873"/>
            <a:ext cx="4917187" cy="750278"/>
          </a:xfrm>
        </p:spPr>
        <p:txBody>
          <a:bodyPr/>
          <a:lstStyle/>
          <a:p>
            <a:r>
              <a:rPr lang="en-US" dirty="0"/>
              <a:t>Thank You</a:t>
            </a:r>
          </a:p>
        </p:txBody>
      </p:sp>
    </p:spTree>
    <p:extLst>
      <p:ext uri="{BB962C8B-B14F-4D97-AF65-F5344CB8AC3E}">
        <p14:creationId xmlns:p14="http://schemas.microsoft.com/office/powerpoint/2010/main" val="10440434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Picture Placeholder 2"/>
          <p:cNvSpPr>
            <a:spLocks noGrp="1"/>
          </p:cNvSpPr>
          <p:nvPr>
            <p:ph type="pic" sz="quarter" idx="13"/>
          </p:nvPr>
        </p:nvSpPr>
        <p:spPr/>
      </p:sp>
      <p:sp>
        <p:nvSpPr>
          <p:cNvPr id="4" name="Subtitle 3"/>
          <p:cNvSpPr>
            <a:spLocks noGrp="1"/>
          </p:cNvSpPr>
          <p:nvPr>
            <p:ph type="subTitle" idx="1"/>
          </p:nvPr>
        </p:nvSpPr>
        <p:spPr/>
        <p:txBody>
          <a:bodyPr/>
          <a:lstStyle/>
          <a:p>
            <a:endParaRPr lang="en-US"/>
          </a:p>
        </p:txBody>
      </p:sp>
      <p:sp>
        <p:nvSpPr>
          <p:cNvPr id="5" name="Content Placeholder 4"/>
          <p:cNvSpPr>
            <a:spLocks noGrp="1"/>
          </p:cNvSpPr>
          <p:nvPr>
            <p:ph sz="quarter" idx="15"/>
          </p:nvPr>
        </p:nvSpPr>
        <p:spPr/>
        <p:txBody>
          <a:bodyPr/>
          <a:lstStyle/>
          <a:p>
            <a:endParaRPr lang="en-US"/>
          </a:p>
        </p:txBody>
      </p:sp>
    </p:spTree>
    <p:extLst>
      <p:ext uri="{BB962C8B-B14F-4D97-AF65-F5344CB8AC3E}">
        <p14:creationId xmlns:p14="http://schemas.microsoft.com/office/powerpoint/2010/main" val="28981457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 name="Picture Placeholder 22" descr="aerial view beack town">
            <a:extLst>
              <a:ext uri="{FF2B5EF4-FFF2-40B4-BE49-F238E27FC236}">
                <a16:creationId xmlns:a16="http://schemas.microsoft.com/office/drawing/2014/main" xmlns="" id="{D4E7378D-0752-482D-BA2B-045B98982FED}"/>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xfrm>
            <a:off x="0" y="2"/>
            <a:ext cx="9144000" cy="2133599"/>
          </a:xfrm>
        </p:spPr>
      </p:pic>
      <p:sp>
        <p:nvSpPr>
          <p:cNvPr id="9" name="Title 8">
            <a:extLst>
              <a:ext uri="{FF2B5EF4-FFF2-40B4-BE49-F238E27FC236}">
                <a16:creationId xmlns:a16="http://schemas.microsoft.com/office/drawing/2014/main" xmlns="" id="{E68E31FD-BE74-4CB3-A5A5-652148351F11}"/>
              </a:ext>
            </a:extLst>
          </p:cNvPr>
          <p:cNvSpPr>
            <a:spLocks noGrp="1"/>
          </p:cNvSpPr>
          <p:nvPr>
            <p:ph type="title"/>
          </p:nvPr>
        </p:nvSpPr>
        <p:spPr>
          <a:xfrm>
            <a:off x="3050541" y="1967347"/>
            <a:ext cx="5801629" cy="823232"/>
          </a:xfrm>
        </p:spPr>
        <p:txBody>
          <a:bodyPr/>
          <a:lstStyle/>
          <a:p>
            <a:r>
              <a:rPr lang="en-US" sz="4800" dirty="0"/>
              <a:t>Background</a:t>
            </a:r>
          </a:p>
        </p:txBody>
      </p:sp>
      <p:sp>
        <p:nvSpPr>
          <p:cNvPr id="10" name="Text Placeholder 9">
            <a:extLst>
              <a:ext uri="{FF2B5EF4-FFF2-40B4-BE49-F238E27FC236}">
                <a16:creationId xmlns:a16="http://schemas.microsoft.com/office/drawing/2014/main" xmlns="" id="{939EAE20-443B-4528-BBD6-32BD19163C1F}"/>
              </a:ext>
            </a:extLst>
          </p:cNvPr>
          <p:cNvSpPr>
            <a:spLocks noGrp="1"/>
          </p:cNvSpPr>
          <p:nvPr>
            <p:ph type="body" idx="1"/>
          </p:nvPr>
        </p:nvSpPr>
        <p:spPr>
          <a:xfrm>
            <a:off x="0" y="2645923"/>
            <a:ext cx="8988357" cy="3852154"/>
          </a:xfrm>
        </p:spPr>
        <p:txBody>
          <a:bodyPr/>
          <a:lstStyle/>
          <a:p>
            <a:pPr marL="285750" indent="-285750" algn="l">
              <a:buFont typeface="Arial" panose="020B0604020202020204" pitchFamily="34" charset="0"/>
              <a:buChar char="•"/>
            </a:pPr>
            <a:r>
              <a:rPr lang="en-US" b="1" dirty="0"/>
              <a:t>15,115 – population of Milford (2010 </a:t>
            </a:r>
            <a:r>
              <a:rPr lang="en-US" b="1" dirty="0" smtClean="0"/>
              <a:t>census</a:t>
            </a:r>
            <a:r>
              <a:rPr lang="en-US" b="1" dirty="0"/>
              <a:t>)</a:t>
            </a:r>
          </a:p>
          <a:p>
            <a:pPr marL="285750" indent="-285750" algn="l">
              <a:buFont typeface="Arial" panose="020B0604020202020204" pitchFamily="34" charset="0"/>
              <a:buChar char="•"/>
            </a:pPr>
            <a:r>
              <a:rPr lang="en-US" b="1" dirty="0"/>
              <a:t>9500 service population –  3476 connections to water distribution system</a:t>
            </a:r>
          </a:p>
          <a:p>
            <a:pPr marL="285750" indent="-285750" algn="l">
              <a:buFont typeface="Arial" panose="020B0604020202020204" pitchFamily="34" charset="0"/>
              <a:buChar char="•"/>
            </a:pPr>
            <a:r>
              <a:rPr lang="en-US" b="1" dirty="0"/>
              <a:t>2018 Water System 10-year Master Plan recommendations:</a:t>
            </a:r>
          </a:p>
          <a:p>
            <a:pPr marL="971550" lvl="1" indent="-285750"/>
            <a:r>
              <a:rPr lang="en-US" dirty="0"/>
              <a:t>Continue current </a:t>
            </a:r>
            <a:r>
              <a:rPr lang="en-US" dirty="0" smtClean="0"/>
              <a:t>rate structure </a:t>
            </a:r>
            <a:r>
              <a:rPr lang="en-US" dirty="0"/>
              <a:t>of a rate increase every 3 years </a:t>
            </a:r>
          </a:p>
          <a:p>
            <a:pPr marL="971550" lvl="1" indent="-285750"/>
            <a:r>
              <a:rPr lang="en-US" dirty="0"/>
              <a:t>28% water rate </a:t>
            </a:r>
            <a:r>
              <a:rPr lang="en-US" dirty="0" smtClean="0"/>
              <a:t>increase was recommended for 2018 </a:t>
            </a:r>
            <a:r>
              <a:rPr lang="en-US" dirty="0"/>
              <a:t>(</a:t>
            </a:r>
            <a:r>
              <a:rPr lang="en-US" dirty="0" smtClean="0"/>
              <a:t>was not adopted)</a:t>
            </a:r>
            <a:endParaRPr lang="en-US" dirty="0"/>
          </a:p>
          <a:p>
            <a:pPr marL="971550" lvl="1" indent="-285750"/>
            <a:r>
              <a:rPr lang="en-US" dirty="0"/>
              <a:t>Continue to evaluate water system revenue </a:t>
            </a:r>
            <a:r>
              <a:rPr lang="en-US" dirty="0" smtClean="0"/>
              <a:t>requirements</a:t>
            </a:r>
            <a:endParaRPr lang="en-US" dirty="0"/>
          </a:p>
          <a:p>
            <a:pPr marL="971550" lvl="1" indent="-285750"/>
            <a:r>
              <a:rPr lang="en-US" dirty="0"/>
              <a:t>Plan </a:t>
            </a:r>
            <a:r>
              <a:rPr lang="en-US" dirty="0" smtClean="0"/>
              <a:t>financing for </a:t>
            </a:r>
            <a:r>
              <a:rPr lang="en-US" dirty="0"/>
              <a:t>Capital </a:t>
            </a:r>
            <a:r>
              <a:rPr lang="en-US" dirty="0" smtClean="0"/>
              <a:t>Improvements</a:t>
            </a:r>
            <a:endParaRPr lang="en-US" dirty="0"/>
          </a:p>
          <a:p>
            <a:pPr marL="971550" lvl="1" indent="-285750"/>
            <a:r>
              <a:rPr lang="en-US" dirty="0"/>
              <a:t>Utilize Rate </a:t>
            </a:r>
            <a:r>
              <a:rPr lang="en-US" dirty="0" smtClean="0"/>
              <a:t>Model provided with the 10 year study</a:t>
            </a:r>
            <a:endParaRPr lang="en-US" dirty="0"/>
          </a:p>
          <a:p>
            <a:pPr marL="285750" indent="-285750" algn="l">
              <a:buFont typeface="Arial" panose="020B0604020202020204" pitchFamily="34" charset="0"/>
              <a:buChar char="•"/>
            </a:pPr>
            <a:r>
              <a:rPr lang="en-US" b="1" dirty="0" smtClean="0"/>
              <a:t>Rate review and a</a:t>
            </a:r>
            <a:r>
              <a:rPr lang="en-US" b="1" dirty="0" smtClean="0"/>
              <a:t>ctions </a:t>
            </a:r>
            <a:r>
              <a:rPr lang="en-US" b="1" dirty="0"/>
              <a:t>taken:</a:t>
            </a:r>
          </a:p>
          <a:p>
            <a:pPr marL="971550" lvl="1" indent="-285750"/>
            <a:r>
              <a:rPr lang="en-US" dirty="0"/>
              <a:t>S</a:t>
            </a:r>
            <a:r>
              <a:rPr lang="en-US" dirty="0" smtClean="0"/>
              <a:t>ewer rates were adjusted </a:t>
            </a:r>
            <a:r>
              <a:rPr lang="en-US" dirty="0"/>
              <a:t>in </a:t>
            </a:r>
            <a:r>
              <a:rPr lang="en-US" dirty="0" smtClean="0"/>
              <a:t>2018/19. </a:t>
            </a:r>
            <a:r>
              <a:rPr lang="en-US" dirty="0"/>
              <a:t>W</a:t>
            </a:r>
            <a:r>
              <a:rPr lang="en-US" dirty="0" smtClean="0"/>
              <a:t>ater </a:t>
            </a:r>
            <a:r>
              <a:rPr lang="en-US" dirty="0" smtClean="0"/>
              <a:t>rate </a:t>
            </a:r>
            <a:r>
              <a:rPr lang="en-US" dirty="0"/>
              <a:t>adjustments </a:t>
            </a:r>
            <a:r>
              <a:rPr lang="en-US" dirty="0" smtClean="0"/>
              <a:t>were deferred </a:t>
            </a:r>
            <a:r>
              <a:rPr lang="en-US" dirty="0" smtClean="0"/>
              <a:t>to </a:t>
            </a:r>
            <a:r>
              <a:rPr lang="en-US" dirty="0" smtClean="0"/>
              <a:t>2020</a:t>
            </a:r>
            <a:endParaRPr lang="en-US" dirty="0"/>
          </a:p>
          <a:p>
            <a:pPr marL="971550" lvl="1" indent="-285750"/>
            <a:r>
              <a:rPr lang="en-US" dirty="0"/>
              <a:t>Rate model updated in 2019 </a:t>
            </a:r>
            <a:r>
              <a:rPr lang="en-US" dirty="0" smtClean="0"/>
              <a:t>to determine recommendations for water rate adjustments</a:t>
            </a:r>
            <a:r>
              <a:rPr lang="en-US" dirty="0"/>
              <a:t/>
            </a:r>
            <a:br>
              <a:rPr lang="en-US" dirty="0"/>
            </a:br>
            <a:endParaRPr lang="en-US" dirty="0"/>
          </a:p>
          <a:p>
            <a:pPr marL="285750" indent="-285750" algn="l">
              <a:buFont typeface="Arial" panose="020B0604020202020204" pitchFamily="34" charset="0"/>
              <a:buChar char="•"/>
            </a:pPr>
            <a:endParaRPr lang="en-US" dirty="0"/>
          </a:p>
        </p:txBody>
      </p:sp>
      <p:sp>
        <p:nvSpPr>
          <p:cNvPr id="13" name="Content Placeholder 12">
            <a:extLst>
              <a:ext uri="{FF2B5EF4-FFF2-40B4-BE49-F238E27FC236}">
                <a16:creationId xmlns:a16="http://schemas.microsoft.com/office/drawing/2014/main" xmlns="" id="{7378E833-4562-4660-94DC-D642C584CBF1}"/>
              </a:ext>
            </a:extLst>
          </p:cNvPr>
          <p:cNvSpPr>
            <a:spLocks noGrp="1"/>
          </p:cNvSpPr>
          <p:nvPr>
            <p:ph sz="quarter" idx="14"/>
          </p:nvPr>
        </p:nvSpPr>
        <p:spPr>
          <a:xfrm>
            <a:off x="2" y="6462568"/>
            <a:ext cx="3478556" cy="249385"/>
          </a:xfrm>
        </p:spPr>
        <p:txBody>
          <a:bodyPr/>
          <a:lstStyle/>
          <a:p>
            <a:r>
              <a:rPr lang="en-US" dirty="0"/>
              <a:t>Milford Water department 2020 water rate study </a:t>
            </a:r>
          </a:p>
        </p:txBody>
      </p:sp>
      <p:sp>
        <p:nvSpPr>
          <p:cNvPr id="4" name="Slide Number Placeholder 3">
            <a:extLst>
              <a:ext uri="{FF2B5EF4-FFF2-40B4-BE49-F238E27FC236}">
                <a16:creationId xmlns:a16="http://schemas.microsoft.com/office/drawing/2014/main" xmlns="" id="{828341D9-3B78-467A-9828-B85D230F5398}"/>
              </a:ext>
            </a:extLst>
          </p:cNvPr>
          <p:cNvSpPr>
            <a:spLocks noGrp="1"/>
          </p:cNvSpPr>
          <p:nvPr>
            <p:ph type="sldNum" sz="quarter" idx="12"/>
          </p:nvPr>
        </p:nvSpPr>
        <p:spPr/>
        <p:txBody>
          <a:bodyPr/>
          <a:lstStyle/>
          <a:p>
            <a:fld id="{48BB047D-A6CD-43AB-96F0-683C726B586B}" type="slidenum">
              <a:rPr lang="en-US" smtClean="0"/>
              <a:pPr/>
              <a:t>2</a:t>
            </a:fld>
            <a:endParaRPr lang="en-US" dirty="0"/>
          </a:p>
        </p:txBody>
      </p:sp>
    </p:spTree>
    <p:extLst>
      <p:ext uri="{BB962C8B-B14F-4D97-AF65-F5344CB8AC3E}">
        <p14:creationId xmlns:p14="http://schemas.microsoft.com/office/powerpoint/2010/main" val="9045452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23000">
              <a:srgbClr val="37CBFF"/>
            </a:gs>
            <a:gs pos="90000">
              <a:schemeClr val="accent5">
                <a:lumMod val="60000"/>
                <a:lumOff val="40000"/>
              </a:schemeClr>
            </a:gs>
            <a:gs pos="11000">
              <a:schemeClr val="accent5">
                <a:lumMod val="20000"/>
                <a:lumOff val="80000"/>
              </a:schemeClr>
            </a:gs>
          </a:gsLst>
          <a:lin ang="5400000" scaled="1"/>
        </a:gra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B0607DA8-6843-427B-8234-C58238E1E53D}"/>
              </a:ext>
            </a:extLst>
          </p:cNvPr>
          <p:cNvSpPr>
            <a:spLocks noGrp="1"/>
          </p:cNvSpPr>
          <p:nvPr>
            <p:ph type="title"/>
          </p:nvPr>
        </p:nvSpPr>
        <p:spPr>
          <a:xfrm>
            <a:off x="236534" y="-367005"/>
            <a:ext cx="4034131" cy="734010"/>
          </a:xfrm>
        </p:spPr>
        <p:txBody>
          <a:bodyPr/>
          <a:lstStyle/>
          <a:p>
            <a:r>
              <a:rPr lang="en-US" dirty="0" smtClean="0">
                <a:solidFill>
                  <a:schemeClr val="tx1"/>
                </a:solidFill>
              </a:rPr>
              <a:t>Revenue requirements</a:t>
            </a:r>
            <a:endParaRPr lang="en-US" dirty="0">
              <a:solidFill>
                <a:schemeClr val="tx1"/>
              </a:solidFill>
            </a:endParaRPr>
          </a:p>
        </p:txBody>
      </p:sp>
      <p:sp>
        <p:nvSpPr>
          <p:cNvPr id="8" name="Text Placeholder 7">
            <a:extLst>
              <a:ext uri="{FF2B5EF4-FFF2-40B4-BE49-F238E27FC236}">
                <a16:creationId xmlns:a16="http://schemas.microsoft.com/office/drawing/2014/main" xmlns="" id="{59A41760-72CD-4C84-9570-EE30C5126442}"/>
              </a:ext>
            </a:extLst>
          </p:cNvPr>
          <p:cNvSpPr>
            <a:spLocks noGrp="1"/>
          </p:cNvSpPr>
          <p:nvPr>
            <p:ph type="body" idx="1"/>
          </p:nvPr>
        </p:nvSpPr>
        <p:spPr>
          <a:xfrm>
            <a:off x="0" y="1439694"/>
            <a:ext cx="8594907" cy="1926076"/>
          </a:xfrm>
        </p:spPr>
        <p:txBody>
          <a:bodyPr/>
          <a:lstStyle/>
          <a:p>
            <a:pPr marL="285750" indent="-285750">
              <a:buFont typeface="Arial" panose="020B0604020202020204" pitchFamily="34" charset="0"/>
              <a:buChar char="•"/>
            </a:pPr>
            <a:r>
              <a:rPr lang="en-US" sz="2400" b="1" dirty="0" smtClean="0"/>
              <a:t>Water System Operation</a:t>
            </a:r>
          </a:p>
          <a:p>
            <a:pPr marL="971550" lvl="1" indent="-285750"/>
            <a:r>
              <a:rPr lang="en-US" sz="2000" dirty="0" smtClean="0"/>
              <a:t>Funded by revenue from rate payer water use</a:t>
            </a:r>
          </a:p>
          <a:p>
            <a:pPr marL="971550" lvl="1" indent="-285750"/>
            <a:r>
              <a:rPr lang="en-US" sz="2000" dirty="0" smtClean="0"/>
              <a:t>Community growth drives increasing expenses  to be offset with water rate adjustments </a:t>
            </a:r>
          </a:p>
          <a:p>
            <a:pPr marL="971550" lvl="1" indent="-285750"/>
            <a:r>
              <a:rPr lang="en-US" sz="2000" dirty="0" smtClean="0"/>
              <a:t>If </a:t>
            </a:r>
            <a:r>
              <a:rPr lang="en-US" sz="2000" dirty="0" smtClean="0"/>
              <a:t>rate adjustments are </a:t>
            </a:r>
            <a:r>
              <a:rPr lang="en-US" sz="2000" dirty="0"/>
              <a:t>needed </a:t>
            </a:r>
            <a:r>
              <a:rPr lang="en-US" sz="2000" dirty="0" smtClean="0"/>
              <a:t>forecasting </a:t>
            </a:r>
            <a:r>
              <a:rPr lang="en-US" sz="2000" dirty="0"/>
              <a:t>&amp; planning </a:t>
            </a:r>
            <a:r>
              <a:rPr lang="en-US" sz="2000" dirty="0" smtClean="0"/>
              <a:t>is used to predict rates </a:t>
            </a:r>
            <a:endParaRPr lang="en-US" sz="2000" dirty="0" smtClean="0"/>
          </a:p>
          <a:p>
            <a:r>
              <a:rPr lang="en-US" sz="3600" b="1" u="sng" dirty="0" smtClean="0"/>
              <a:t>Water </a:t>
            </a:r>
            <a:r>
              <a:rPr lang="en-US" sz="3600" b="1" u="sng" dirty="0" smtClean="0"/>
              <a:t>system revenue requirements:</a:t>
            </a:r>
          </a:p>
          <a:p>
            <a:pPr marL="285750" indent="-285750">
              <a:buFont typeface="Arial" panose="020B0604020202020204" pitchFamily="34" charset="0"/>
              <a:buChar char="•"/>
            </a:pPr>
            <a:r>
              <a:rPr lang="en-US" sz="2400" b="1" dirty="0" smtClean="0"/>
              <a:t>Operating and Maintenance	$1,027,099.00</a:t>
            </a:r>
          </a:p>
          <a:p>
            <a:pPr marL="285750" indent="-285750">
              <a:buFont typeface="Arial" panose="020B0604020202020204" pitchFamily="34" charset="0"/>
              <a:buChar char="•"/>
            </a:pPr>
            <a:r>
              <a:rPr lang="en-US" sz="2400" b="1" dirty="0" smtClean="0"/>
              <a:t>Debt Service			  $364,889.00</a:t>
            </a:r>
          </a:p>
          <a:p>
            <a:pPr marL="285750" indent="-285750">
              <a:buFont typeface="Arial" panose="020B0604020202020204" pitchFamily="34" charset="0"/>
              <a:buChar char="•"/>
            </a:pPr>
            <a:r>
              <a:rPr lang="en-US" sz="2400" b="1" dirty="0" smtClean="0"/>
              <a:t>Capital Expenses and Reserves	  $243,678.00</a:t>
            </a:r>
          </a:p>
          <a:p>
            <a:pPr marL="285750" indent="-285750">
              <a:buFont typeface="Arial" panose="020B0604020202020204" pitchFamily="34" charset="0"/>
              <a:buChar char="•"/>
            </a:pPr>
            <a:r>
              <a:rPr lang="en-US" sz="2400" b="1" dirty="0" smtClean="0"/>
              <a:t>Forecast Surplus			</a:t>
            </a:r>
            <a:r>
              <a:rPr lang="en-US" sz="2400" b="1" u="sng" dirty="0" smtClean="0"/>
              <a:t>          $446.00</a:t>
            </a:r>
          </a:p>
          <a:p>
            <a:pPr marL="285750" indent="-285750">
              <a:buFont typeface="Arial" panose="020B0604020202020204" pitchFamily="34" charset="0"/>
              <a:buChar char="•"/>
            </a:pPr>
            <a:r>
              <a:rPr lang="en-US" sz="2400" b="1" dirty="0" smtClean="0"/>
              <a:t>Total					$1,636,112.00</a:t>
            </a:r>
            <a:endParaRPr lang="en-US" sz="2400" b="1" dirty="0" smtClean="0"/>
          </a:p>
        </p:txBody>
      </p:sp>
      <p:sp>
        <p:nvSpPr>
          <p:cNvPr id="10" name="Content Placeholder 9">
            <a:extLst>
              <a:ext uri="{FF2B5EF4-FFF2-40B4-BE49-F238E27FC236}">
                <a16:creationId xmlns:a16="http://schemas.microsoft.com/office/drawing/2014/main" xmlns="" id="{7A487B60-F261-45EC-9627-5E612430FDA4}"/>
              </a:ext>
            </a:extLst>
          </p:cNvPr>
          <p:cNvSpPr>
            <a:spLocks noGrp="1"/>
          </p:cNvSpPr>
          <p:nvPr>
            <p:ph sz="quarter" idx="14"/>
          </p:nvPr>
        </p:nvSpPr>
        <p:spPr>
          <a:xfrm>
            <a:off x="2" y="6482769"/>
            <a:ext cx="3509729" cy="249385"/>
          </a:xfrm>
        </p:spPr>
        <p:txBody>
          <a:bodyPr/>
          <a:lstStyle/>
          <a:p>
            <a:r>
              <a:rPr lang="en-US" smtClean="0">
                <a:solidFill>
                  <a:schemeClr val="tx1"/>
                </a:solidFill>
              </a:rPr>
              <a:t>Milford Water department 2020 water rate study </a:t>
            </a:r>
            <a:endParaRPr lang="en-US" dirty="0">
              <a:solidFill>
                <a:schemeClr val="tx1"/>
              </a:solidFill>
            </a:endParaRPr>
          </a:p>
        </p:txBody>
      </p:sp>
      <p:sp>
        <p:nvSpPr>
          <p:cNvPr id="5" name="Slide Number Placeholder 4">
            <a:extLst>
              <a:ext uri="{FF2B5EF4-FFF2-40B4-BE49-F238E27FC236}">
                <a16:creationId xmlns:a16="http://schemas.microsoft.com/office/drawing/2014/main" xmlns="" id="{C2BA88AF-DB8A-4271-84BF-A8EFA98F9D37}"/>
              </a:ext>
            </a:extLst>
          </p:cNvPr>
          <p:cNvSpPr>
            <a:spLocks noGrp="1"/>
          </p:cNvSpPr>
          <p:nvPr>
            <p:ph type="sldNum" sz="quarter" idx="12"/>
          </p:nvPr>
        </p:nvSpPr>
        <p:spPr/>
        <p:txBody>
          <a:bodyPr/>
          <a:lstStyle/>
          <a:p>
            <a:fld id="{48BB047D-A6CD-43AB-96F0-683C726B586B}" type="slidenum">
              <a:rPr lang="en-US" smtClean="0"/>
              <a:pPr/>
              <a:t>3</a:t>
            </a:fld>
            <a:endParaRPr lang="en-US" dirty="0"/>
          </a:p>
        </p:txBody>
      </p:sp>
    </p:spTree>
    <p:extLst>
      <p:ext uri="{BB962C8B-B14F-4D97-AF65-F5344CB8AC3E}">
        <p14:creationId xmlns:p14="http://schemas.microsoft.com/office/powerpoint/2010/main" val="17473923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23000">
              <a:srgbClr val="37CBFF"/>
            </a:gs>
            <a:gs pos="90000">
              <a:schemeClr val="accent5">
                <a:lumMod val="60000"/>
                <a:lumOff val="40000"/>
              </a:schemeClr>
            </a:gs>
            <a:gs pos="11000">
              <a:schemeClr val="accent5">
                <a:lumMod val="20000"/>
                <a:lumOff val="80000"/>
              </a:schemeClr>
            </a:gs>
          </a:gsLst>
          <a:lin ang="5400000" scaled="1"/>
        </a:gra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B0607DA8-6843-427B-8234-C58238E1E53D}"/>
              </a:ext>
            </a:extLst>
          </p:cNvPr>
          <p:cNvSpPr>
            <a:spLocks noGrp="1"/>
          </p:cNvSpPr>
          <p:nvPr>
            <p:ph type="title"/>
          </p:nvPr>
        </p:nvSpPr>
        <p:spPr>
          <a:xfrm>
            <a:off x="236534" y="-367005"/>
            <a:ext cx="4034131" cy="734010"/>
          </a:xfrm>
        </p:spPr>
        <p:txBody>
          <a:bodyPr/>
          <a:lstStyle/>
          <a:p>
            <a:r>
              <a:rPr lang="en-US" dirty="0" smtClean="0">
                <a:solidFill>
                  <a:schemeClr val="tx1"/>
                </a:solidFill>
              </a:rPr>
              <a:t>Revenue requirements</a:t>
            </a:r>
            <a:endParaRPr lang="en-US" dirty="0">
              <a:solidFill>
                <a:schemeClr val="tx1"/>
              </a:solidFill>
            </a:endParaRPr>
          </a:p>
        </p:txBody>
      </p:sp>
      <p:sp>
        <p:nvSpPr>
          <p:cNvPr id="8" name="Text Placeholder 7">
            <a:extLst>
              <a:ext uri="{FF2B5EF4-FFF2-40B4-BE49-F238E27FC236}">
                <a16:creationId xmlns:a16="http://schemas.microsoft.com/office/drawing/2014/main" xmlns="" id="{59A41760-72CD-4C84-9570-EE30C5126442}"/>
              </a:ext>
            </a:extLst>
          </p:cNvPr>
          <p:cNvSpPr>
            <a:spLocks noGrp="1"/>
          </p:cNvSpPr>
          <p:nvPr>
            <p:ph type="body" idx="1"/>
          </p:nvPr>
        </p:nvSpPr>
        <p:spPr>
          <a:xfrm>
            <a:off x="136188" y="1880728"/>
            <a:ext cx="8594907" cy="1992819"/>
          </a:xfrm>
        </p:spPr>
        <p:txBody>
          <a:bodyPr/>
          <a:lstStyle/>
          <a:p>
            <a:r>
              <a:rPr lang="en-US" sz="3600" b="1" u="sng" dirty="0" smtClean="0"/>
              <a:t>Water system revenue requirements:</a:t>
            </a:r>
            <a:endParaRPr lang="en-US" sz="2000" dirty="0">
              <a:effectLst>
                <a:glow rad="381000">
                  <a:schemeClr val="bg1">
                    <a:alpha val="30000"/>
                  </a:schemeClr>
                </a:glow>
              </a:effectLst>
              <a:highlight>
                <a:srgbClr val="FFFF00"/>
              </a:highlight>
            </a:endParaRPr>
          </a:p>
          <a:p>
            <a:pPr marL="285750" indent="-285750">
              <a:buFont typeface="Arial" panose="020B0604020202020204" pitchFamily="34" charset="0"/>
              <a:buChar char="•"/>
            </a:pPr>
            <a:r>
              <a:rPr lang="en-US" sz="2400" b="1" dirty="0" smtClean="0"/>
              <a:t>Capital Improvement Projects – maintain infrastructure</a:t>
            </a:r>
          </a:p>
          <a:p>
            <a:pPr marL="971550" lvl="1" indent="-285750"/>
            <a:r>
              <a:rPr lang="en-US" sz="2000" dirty="0" smtClean="0"/>
              <a:t>Refer to the 2018 – 2026 Water System Capital Improvement Plan  </a:t>
            </a:r>
            <a:r>
              <a:rPr lang="en-US" sz="2000" dirty="0" smtClean="0">
                <a:effectLst>
                  <a:glow rad="381000">
                    <a:schemeClr val="bg1">
                      <a:alpha val="30000"/>
                    </a:schemeClr>
                  </a:glow>
                </a:effectLst>
              </a:rPr>
              <a:t>– figure </a:t>
            </a:r>
            <a:r>
              <a:rPr lang="en-US" sz="2000" dirty="0" smtClean="0">
                <a:effectLst>
                  <a:glow rad="381000">
                    <a:schemeClr val="bg1">
                      <a:alpha val="30000"/>
                    </a:schemeClr>
                  </a:glow>
                </a:effectLst>
              </a:rPr>
              <a:t>1</a:t>
            </a:r>
            <a:endParaRPr lang="en-US" sz="2000" dirty="0" smtClean="0"/>
          </a:p>
        </p:txBody>
      </p:sp>
      <p:sp>
        <p:nvSpPr>
          <p:cNvPr id="10" name="Content Placeholder 9">
            <a:extLst>
              <a:ext uri="{FF2B5EF4-FFF2-40B4-BE49-F238E27FC236}">
                <a16:creationId xmlns:a16="http://schemas.microsoft.com/office/drawing/2014/main" xmlns="" id="{7A487B60-F261-45EC-9627-5E612430FDA4}"/>
              </a:ext>
            </a:extLst>
          </p:cNvPr>
          <p:cNvSpPr>
            <a:spLocks noGrp="1"/>
          </p:cNvSpPr>
          <p:nvPr>
            <p:ph sz="quarter" idx="14"/>
          </p:nvPr>
        </p:nvSpPr>
        <p:spPr>
          <a:xfrm>
            <a:off x="2" y="6482769"/>
            <a:ext cx="3509729" cy="249385"/>
          </a:xfrm>
        </p:spPr>
        <p:txBody>
          <a:bodyPr/>
          <a:lstStyle/>
          <a:p>
            <a:r>
              <a:rPr lang="en-US" smtClean="0">
                <a:solidFill>
                  <a:schemeClr val="tx1"/>
                </a:solidFill>
              </a:rPr>
              <a:t>Milford Water department 2020 water rate study </a:t>
            </a:r>
            <a:endParaRPr lang="en-US" dirty="0">
              <a:solidFill>
                <a:schemeClr val="tx1"/>
              </a:solidFill>
            </a:endParaRPr>
          </a:p>
        </p:txBody>
      </p:sp>
      <p:sp>
        <p:nvSpPr>
          <p:cNvPr id="5" name="Slide Number Placeholder 4">
            <a:extLst>
              <a:ext uri="{FF2B5EF4-FFF2-40B4-BE49-F238E27FC236}">
                <a16:creationId xmlns:a16="http://schemas.microsoft.com/office/drawing/2014/main" xmlns="" id="{C2BA88AF-DB8A-4271-84BF-A8EFA98F9D37}"/>
              </a:ext>
            </a:extLst>
          </p:cNvPr>
          <p:cNvSpPr>
            <a:spLocks noGrp="1"/>
          </p:cNvSpPr>
          <p:nvPr>
            <p:ph type="sldNum" sz="quarter" idx="12"/>
          </p:nvPr>
        </p:nvSpPr>
        <p:spPr/>
        <p:txBody>
          <a:bodyPr/>
          <a:lstStyle/>
          <a:p>
            <a:fld id="{48BB047D-A6CD-43AB-96F0-683C726B586B}" type="slidenum">
              <a:rPr lang="en-US" smtClean="0">
                <a:solidFill>
                  <a:srgbClr val="7F7F7F"/>
                </a:solidFill>
              </a:rPr>
              <a:pPr/>
              <a:t>4</a:t>
            </a:fld>
            <a:endParaRPr lang="en-US" dirty="0">
              <a:solidFill>
                <a:srgbClr val="7F7F7F"/>
              </a:solidFill>
            </a:endParaRPr>
          </a:p>
        </p:txBody>
      </p:sp>
    </p:spTree>
    <p:extLst>
      <p:ext uri="{BB962C8B-B14F-4D97-AF65-F5344CB8AC3E}">
        <p14:creationId xmlns:p14="http://schemas.microsoft.com/office/powerpoint/2010/main" val="231886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959737-6B13-46AD-93F6-FE801BC76D26}"/>
              </a:ext>
            </a:extLst>
          </p:cNvPr>
          <p:cNvSpPr>
            <a:spLocks noGrp="1"/>
          </p:cNvSpPr>
          <p:nvPr>
            <p:ph type="title"/>
          </p:nvPr>
        </p:nvSpPr>
        <p:spPr/>
        <p:txBody>
          <a:bodyPr/>
          <a:lstStyle/>
          <a:p>
            <a:pPr algn="ctr"/>
            <a:r>
              <a:rPr lang="en-US" dirty="0"/>
              <a:t>2018 – 2026 Water System Capital Improvement Plan</a:t>
            </a:r>
          </a:p>
        </p:txBody>
      </p:sp>
      <p:sp>
        <p:nvSpPr>
          <p:cNvPr id="10" name="Content Placeholder 9">
            <a:extLst>
              <a:ext uri="{FF2B5EF4-FFF2-40B4-BE49-F238E27FC236}">
                <a16:creationId xmlns:a16="http://schemas.microsoft.com/office/drawing/2014/main" xmlns="" id="{0F790F4A-2237-4C80-9628-48AC69754F0F}"/>
              </a:ext>
            </a:extLst>
          </p:cNvPr>
          <p:cNvSpPr>
            <a:spLocks noGrp="1"/>
          </p:cNvSpPr>
          <p:nvPr>
            <p:ph sz="quarter" idx="4294967295"/>
          </p:nvPr>
        </p:nvSpPr>
        <p:spPr>
          <a:xfrm>
            <a:off x="2" y="6582203"/>
            <a:ext cx="2722388" cy="249385"/>
          </a:xfrm>
        </p:spPr>
        <p:txBody>
          <a:bodyPr>
            <a:normAutofit fontScale="77500" lnSpcReduction="20000"/>
          </a:bodyPr>
          <a:lstStyle/>
          <a:p>
            <a:pPr marL="0" lvl="0" indent="0">
              <a:buClr>
                <a:srgbClr val="7030A0"/>
              </a:buClr>
              <a:buNone/>
            </a:pPr>
            <a:r>
              <a:rPr lang="en-US" sz="1000" b="1" cap="all" dirty="0">
                <a:solidFill>
                  <a:prstClr val="black">
                    <a:lumMod val="50000"/>
                    <a:lumOff val="50000"/>
                  </a:prstClr>
                </a:solidFill>
              </a:rPr>
              <a:t>Milford Water department 2020 water rate study </a:t>
            </a:r>
          </a:p>
          <a:p>
            <a:pPr marL="0" indent="0">
              <a:buNone/>
            </a:pPr>
            <a:endParaRPr lang="en-US" sz="1200" dirty="0"/>
          </a:p>
        </p:txBody>
      </p:sp>
      <p:sp>
        <p:nvSpPr>
          <p:cNvPr id="7" name="Slide Number Placeholder 6">
            <a:extLst>
              <a:ext uri="{FF2B5EF4-FFF2-40B4-BE49-F238E27FC236}">
                <a16:creationId xmlns:a16="http://schemas.microsoft.com/office/drawing/2014/main" xmlns="" id="{92278B5B-9720-4024-9F7A-8708A62D8A05}"/>
              </a:ext>
            </a:extLst>
          </p:cNvPr>
          <p:cNvSpPr>
            <a:spLocks noGrp="1"/>
          </p:cNvSpPr>
          <p:nvPr>
            <p:ph type="sldNum" sz="quarter" idx="12"/>
          </p:nvPr>
        </p:nvSpPr>
        <p:spPr/>
        <p:txBody>
          <a:bodyPr/>
          <a:lstStyle/>
          <a:p>
            <a:fld id="{48BB047D-A6CD-43AB-96F0-683C726B586B}" type="slidenum">
              <a:rPr lang="en-US" smtClean="0"/>
              <a:pPr/>
              <a:t>5</a:t>
            </a:fld>
            <a:endParaRPr lang="en-US" dirty="0"/>
          </a:p>
        </p:txBody>
      </p:sp>
      <p:pic>
        <p:nvPicPr>
          <p:cNvPr id="4" name="Picture 3">
            <a:extLst>
              <a:ext uri="{FF2B5EF4-FFF2-40B4-BE49-F238E27FC236}">
                <a16:creationId xmlns:a16="http://schemas.microsoft.com/office/drawing/2014/main" xmlns="" id="{C3781819-D9CA-4C4E-8938-E438ED369AF4}"/>
              </a:ext>
            </a:extLst>
          </p:cNvPr>
          <p:cNvPicPr>
            <a:picLocks noChangeAspect="1"/>
          </p:cNvPicPr>
          <p:nvPr/>
        </p:nvPicPr>
        <p:blipFill rotWithShape="1">
          <a:blip r:embed="rId3"/>
          <a:srcRect l="20578" t="32683" r="21800" b="20163"/>
          <a:stretch/>
        </p:blipFill>
        <p:spPr>
          <a:xfrm>
            <a:off x="-15331" y="1538869"/>
            <a:ext cx="9159331" cy="4924339"/>
          </a:xfrm>
          <a:prstGeom prst="rect">
            <a:avLst/>
          </a:prstGeom>
        </p:spPr>
      </p:pic>
      <p:sp>
        <p:nvSpPr>
          <p:cNvPr id="3" name="Rectangle 2">
            <a:extLst>
              <a:ext uri="{FF2B5EF4-FFF2-40B4-BE49-F238E27FC236}">
                <a16:creationId xmlns:a16="http://schemas.microsoft.com/office/drawing/2014/main" xmlns="" id="{B3CF5E65-BAAA-4311-A8F2-A233C82C18D2}"/>
              </a:ext>
            </a:extLst>
          </p:cNvPr>
          <p:cNvSpPr/>
          <p:nvPr/>
        </p:nvSpPr>
        <p:spPr>
          <a:xfrm>
            <a:off x="7580433" y="246189"/>
            <a:ext cx="1280352" cy="461665"/>
          </a:xfrm>
          <a:prstGeom prst="rect">
            <a:avLst/>
          </a:prstGeom>
        </p:spPr>
        <p:txBody>
          <a:bodyPr wrap="none">
            <a:spAutoFit/>
          </a:bodyPr>
          <a:lstStyle/>
          <a:p>
            <a:pPr algn="ctr"/>
            <a:r>
              <a:rPr lang="en-US" sz="2400" b="1" dirty="0">
                <a:effectLst>
                  <a:glow rad="685800">
                    <a:schemeClr val="accent5">
                      <a:lumMod val="75000"/>
                      <a:alpha val="40000"/>
                    </a:schemeClr>
                  </a:glow>
                </a:effectLst>
                <a:latin typeface="Times New Roman" panose="02020603050405020304" pitchFamily="18" charset="0"/>
                <a:ea typeface="Calibri" panose="020F0502020204030204" pitchFamily="34" charset="0"/>
              </a:rPr>
              <a:t>Figure </a:t>
            </a:r>
            <a:r>
              <a:rPr lang="en-US" sz="2400" b="1" dirty="0" smtClean="0">
                <a:effectLst>
                  <a:glow rad="685800">
                    <a:schemeClr val="accent5">
                      <a:lumMod val="75000"/>
                      <a:alpha val="40000"/>
                    </a:schemeClr>
                  </a:glow>
                </a:effectLst>
                <a:latin typeface="Times New Roman" panose="02020603050405020304" pitchFamily="18" charset="0"/>
                <a:ea typeface="Calibri" panose="020F0502020204030204" pitchFamily="34" charset="0"/>
              </a:rPr>
              <a:t>1</a:t>
            </a:r>
            <a:endParaRPr lang="en-US" sz="2400" b="1" dirty="0">
              <a:effectLst>
                <a:glow rad="685800">
                  <a:schemeClr val="accent5">
                    <a:lumMod val="75000"/>
                    <a:alpha val="40000"/>
                  </a:schemeClr>
                </a:glow>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9626677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23000">
              <a:srgbClr val="37CBFF"/>
            </a:gs>
            <a:gs pos="90000">
              <a:schemeClr val="accent5">
                <a:lumMod val="60000"/>
                <a:lumOff val="40000"/>
              </a:schemeClr>
            </a:gs>
            <a:gs pos="11000">
              <a:schemeClr val="accent5">
                <a:lumMod val="20000"/>
                <a:lumOff val="80000"/>
              </a:schemeClr>
            </a:gs>
          </a:gsLst>
          <a:lin ang="5400000" scaled="1"/>
        </a:gra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B0607DA8-6843-427B-8234-C58238E1E53D}"/>
              </a:ext>
            </a:extLst>
          </p:cNvPr>
          <p:cNvSpPr>
            <a:spLocks noGrp="1"/>
          </p:cNvSpPr>
          <p:nvPr>
            <p:ph type="title"/>
          </p:nvPr>
        </p:nvSpPr>
        <p:spPr>
          <a:xfrm>
            <a:off x="236534" y="-367005"/>
            <a:ext cx="4034131" cy="734010"/>
          </a:xfrm>
        </p:spPr>
        <p:txBody>
          <a:bodyPr/>
          <a:lstStyle/>
          <a:p>
            <a:r>
              <a:rPr lang="en-US" dirty="0" smtClean="0">
                <a:solidFill>
                  <a:schemeClr val="tx1"/>
                </a:solidFill>
              </a:rPr>
              <a:t>Revenue requirements</a:t>
            </a:r>
            <a:endParaRPr lang="en-US" dirty="0">
              <a:solidFill>
                <a:schemeClr val="tx1"/>
              </a:solidFill>
            </a:endParaRPr>
          </a:p>
        </p:txBody>
      </p:sp>
      <p:sp>
        <p:nvSpPr>
          <p:cNvPr id="8" name="Text Placeholder 7">
            <a:extLst>
              <a:ext uri="{FF2B5EF4-FFF2-40B4-BE49-F238E27FC236}">
                <a16:creationId xmlns:a16="http://schemas.microsoft.com/office/drawing/2014/main" xmlns="" id="{59A41760-72CD-4C84-9570-EE30C5126442}"/>
              </a:ext>
            </a:extLst>
          </p:cNvPr>
          <p:cNvSpPr>
            <a:spLocks noGrp="1"/>
          </p:cNvSpPr>
          <p:nvPr>
            <p:ph type="body" idx="1"/>
          </p:nvPr>
        </p:nvSpPr>
        <p:spPr>
          <a:xfrm>
            <a:off x="0" y="1880727"/>
            <a:ext cx="8594907" cy="1992819"/>
          </a:xfrm>
        </p:spPr>
        <p:txBody>
          <a:bodyPr/>
          <a:lstStyle/>
          <a:p>
            <a:r>
              <a:rPr lang="en-US" sz="3600" b="1" u="sng" dirty="0" smtClean="0"/>
              <a:t>Water system revenue requirements:</a:t>
            </a:r>
            <a:endParaRPr lang="en-US" sz="2000" dirty="0">
              <a:effectLst>
                <a:glow rad="381000">
                  <a:schemeClr val="bg1">
                    <a:alpha val="30000"/>
                  </a:schemeClr>
                </a:glow>
              </a:effectLst>
              <a:highlight>
                <a:srgbClr val="FFFF00"/>
              </a:highlight>
            </a:endParaRPr>
          </a:p>
          <a:p>
            <a:pPr marL="285750" indent="-285750">
              <a:buFont typeface="Arial" panose="020B0604020202020204" pitchFamily="34" charset="0"/>
              <a:buChar char="•"/>
            </a:pPr>
            <a:r>
              <a:rPr lang="en-US" sz="2400" b="1" dirty="0" smtClean="0"/>
              <a:t>Capital reverse transfers</a:t>
            </a:r>
          </a:p>
          <a:p>
            <a:pPr marL="971550" lvl="1" indent="-285750"/>
            <a:r>
              <a:rPr lang="en-US" sz="2000" dirty="0" smtClean="0"/>
              <a:t>$20,000 per month from Operating Budget deposited into Reserve Fund Account</a:t>
            </a:r>
          </a:p>
          <a:p>
            <a:pPr marL="971550" lvl="1" indent="-285750"/>
            <a:r>
              <a:rPr lang="en-US" sz="2000" dirty="0" smtClean="0"/>
              <a:t>Un-planned equipment, infrastructure repairs and purchased water expenses</a:t>
            </a:r>
            <a:endParaRPr lang="en-US" sz="2000" dirty="0"/>
          </a:p>
        </p:txBody>
      </p:sp>
      <p:sp>
        <p:nvSpPr>
          <p:cNvPr id="10" name="Content Placeholder 9">
            <a:extLst>
              <a:ext uri="{FF2B5EF4-FFF2-40B4-BE49-F238E27FC236}">
                <a16:creationId xmlns:a16="http://schemas.microsoft.com/office/drawing/2014/main" xmlns="" id="{7A487B60-F261-45EC-9627-5E612430FDA4}"/>
              </a:ext>
            </a:extLst>
          </p:cNvPr>
          <p:cNvSpPr>
            <a:spLocks noGrp="1"/>
          </p:cNvSpPr>
          <p:nvPr>
            <p:ph sz="quarter" idx="14"/>
          </p:nvPr>
        </p:nvSpPr>
        <p:spPr>
          <a:xfrm>
            <a:off x="2" y="6482769"/>
            <a:ext cx="3509729" cy="249385"/>
          </a:xfrm>
        </p:spPr>
        <p:txBody>
          <a:bodyPr/>
          <a:lstStyle/>
          <a:p>
            <a:r>
              <a:rPr lang="en-US" smtClean="0">
                <a:solidFill>
                  <a:schemeClr val="tx1"/>
                </a:solidFill>
              </a:rPr>
              <a:t>Milford Water department 2020 water rate study </a:t>
            </a:r>
            <a:endParaRPr lang="en-US" dirty="0">
              <a:solidFill>
                <a:schemeClr val="tx1"/>
              </a:solidFill>
            </a:endParaRPr>
          </a:p>
        </p:txBody>
      </p:sp>
      <p:sp>
        <p:nvSpPr>
          <p:cNvPr id="5" name="Slide Number Placeholder 4">
            <a:extLst>
              <a:ext uri="{FF2B5EF4-FFF2-40B4-BE49-F238E27FC236}">
                <a16:creationId xmlns:a16="http://schemas.microsoft.com/office/drawing/2014/main" xmlns="" id="{C2BA88AF-DB8A-4271-84BF-A8EFA98F9D37}"/>
              </a:ext>
            </a:extLst>
          </p:cNvPr>
          <p:cNvSpPr>
            <a:spLocks noGrp="1"/>
          </p:cNvSpPr>
          <p:nvPr>
            <p:ph type="sldNum" sz="quarter" idx="12"/>
          </p:nvPr>
        </p:nvSpPr>
        <p:spPr/>
        <p:txBody>
          <a:bodyPr/>
          <a:lstStyle/>
          <a:p>
            <a:fld id="{48BB047D-A6CD-43AB-96F0-683C726B586B}" type="slidenum">
              <a:rPr lang="en-US" smtClean="0">
                <a:solidFill>
                  <a:srgbClr val="7F7F7F"/>
                </a:solidFill>
              </a:rPr>
              <a:pPr/>
              <a:t>6</a:t>
            </a:fld>
            <a:endParaRPr lang="en-US" dirty="0">
              <a:solidFill>
                <a:srgbClr val="7F7F7F"/>
              </a:solidFill>
            </a:endParaRPr>
          </a:p>
        </p:txBody>
      </p:sp>
    </p:spTree>
    <p:extLst>
      <p:ext uri="{BB962C8B-B14F-4D97-AF65-F5344CB8AC3E}">
        <p14:creationId xmlns:p14="http://schemas.microsoft.com/office/powerpoint/2010/main" val="18272552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12000">
              <a:srgbClr val="37CBFF"/>
            </a:gs>
            <a:gs pos="90000">
              <a:srgbClr val="21B2FB"/>
            </a:gs>
            <a:gs pos="0">
              <a:schemeClr val="accent5">
                <a:lumMod val="20000"/>
                <a:lumOff val="80000"/>
              </a:schemeClr>
            </a:gs>
          </a:gsLst>
          <a:lin ang="5400000" scaled="1"/>
        </a:gra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B0607DA8-6843-427B-8234-C58238E1E53D}"/>
              </a:ext>
            </a:extLst>
          </p:cNvPr>
          <p:cNvSpPr>
            <a:spLocks noGrp="1"/>
          </p:cNvSpPr>
          <p:nvPr>
            <p:ph type="title"/>
          </p:nvPr>
        </p:nvSpPr>
        <p:spPr>
          <a:xfrm>
            <a:off x="2245298" y="-367005"/>
            <a:ext cx="4797528" cy="734010"/>
          </a:xfrm>
        </p:spPr>
        <p:txBody>
          <a:bodyPr/>
          <a:lstStyle/>
          <a:p>
            <a:r>
              <a:rPr lang="en-US" sz="4000" dirty="0">
                <a:solidFill>
                  <a:schemeClr val="tx1"/>
                </a:solidFill>
              </a:rPr>
              <a:t>Recommendations</a:t>
            </a:r>
          </a:p>
        </p:txBody>
      </p:sp>
      <p:sp>
        <p:nvSpPr>
          <p:cNvPr id="8" name="Text Placeholder 7">
            <a:extLst>
              <a:ext uri="{FF2B5EF4-FFF2-40B4-BE49-F238E27FC236}">
                <a16:creationId xmlns:a16="http://schemas.microsoft.com/office/drawing/2014/main" xmlns="" id="{59A41760-72CD-4C84-9570-EE30C5126442}"/>
              </a:ext>
            </a:extLst>
          </p:cNvPr>
          <p:cNvSpPr>
            <a:spLocks noGrp="1"/>
          </p:cNvSpPr>
          <p:nvPr>
            <p:ph type="body" idx="1"/>
          </p:nvPr>
        </p:nvSpPr>
        <p:spPr>
          <a:xfrm>
            <a:off x="0" y="1095591"/>
            <a:ext cx="8871439" cy="1992819"/>
          </a:xfrm>
        </p:spPr>
        <p:txBody>
          <a:bodyPr/>
          <a:lstStyle/>
          <a:p>
            <a:pPr algn="ctr"/>
            <a:r>
              <a:rPr lang="en-US" sz="2400" b="1" dirty="0">
                <a:solidFill>
                  <a:schemeClr val="accent1">
                    <a:lumMod val="50000"/>
                  </a:schemeClr>
                </a:solidFill>
                <a:effectLst>
                  <a:glow rad="838200">
                    <a:schemeClr val="accent5">
                      <a:lumMod val="20000"/>
                      <a:lumOff val="80000"/>
                      <a:alpha val="77000"/>
                    </a:schemeClr>
                  </a:glow>
                </a:effectLst>
              </a:rPr>
              <a:t>Water rate hearing: 9/16/2019 – adjustments effective 1/1/2020</a:t>
            </a:r>
          </a:p>
          <a:p>
            <a:r>
              <a:rPr lang="en-US" sz="3200" b="1" dirty="0" smtClean="0"/>
              <a:t>Recommendations </a:t>
            </a:r>
            <a:r>
              <a:rPr lang="en-US" sz="3200" b="1" dirty="0"/>
              <a:t>based on updated 2019 rate model:</a:t>
            </a:r>
          </a:p>
          <a:p>
            <a:pPr marL="285750" indent="-285750">
              <a:buFont typeface="Arial" panose="020B0604020202020204" pitchFamily="34" charset="0"/>
              <a:buChar char="•"/>
            </a:pPr>
            <a:r>
              <a:rPr lang="en-US" sz="2400" dirty="0" smtClean="0">
                <a:solidFill>
                  <a:schemeClr val="tx1"/>
                </a:solidFill>
              </a:rPr>
              <a:t>Annual </a:t>
            </a:r>
            <a:r>
              <a:rPr lang="en-US" sz="2400" dirty="0">
                <a:solidFill>
                  <a:schemeClr val="tx1"/>
                </a:solidFill>
              </a:rPr>
              <a:t>revenue for operation &amp; maintenance of the water system forecasted to change from $1,279,262.00 to $</a:t>
            </a:r>
            <a:r>
              <a:rPr lang="en-US" sz="2400" dirty="0" smtClean="0">
                <a:solidFill>
                  <a:schemeClr val="tx1"/>
                </a:solidFill>
              </a:rPr>
              <a:t>1,635,489.00</a:t>
            </a:r>
            <a:endParaRPr lang="en-US" sz="2400" dirty="0">
              <a:solidFill>
                <a:schemeClr val="tx1"/>
              </a:solidFill>
            </a:endParaRPr>
          </a:p>
          <a:p>
            <a:pPr marL="285750" indent="-285750">
              <a:buFont typeface="Arial" panose="020B0604020202020204" pitchFamily="34" charset="0"/>
              <a:buChar char="•"/>
            </a:pPr>
            <a:r>
              <a:rPr lang="en-US" sz="2400" dirty="0">
                <a:solidFill>
                  <a:schemeClr val="tx1"/>
                </a:solidFill>
              </a:rPr>
              <a:t>Debt Service and Reserve Contributions are forecasted to remain relatively constant through </a:t>
            </a:r>
            <a:r>
              <a:rPr lang="en-US" sz="2400" dirty="0" smtClean="0">
                <a:solidFill>
                  <a:schemeClr val="tx1"/>
                </a:solidFill>
              </a:rPr>
              <a:t>2026</a:t>
            </a:r>
          </a:p>
          <a:p>
            <a:pPr marL="285750" indent="-285750">
              <a:buFont typeface="Arial" panose="020B0604020202020204" pitchFamily="34" charset="0"/>
              <a:buChar char="•"/>
            </a:pPr>
            <a:r>
              <a:rPr lang="en-US" sz="2400" dirty="0" smtClean="0">
                <a:solidFill>
                  <a:schemeClr val="tx1"/>
                </a:solidFill>
              </a:rPr>
              <a:t>Refer </a:t>
            </a:r>
            <a:r>
              <a:rPr lang="en-US" sz="2400" dirty="0">
                <a:solidFill>
                  <a:schemeClr val="tx1"/>
                </a:solidFill>
              </a:rPr>
              <a:t>to the 2018 – 2026 Water System Financial Plan </a:t>
            </a:r>
            <a:r>
              <a:rPr lang="en-US" sz="2400" dirty="0">
                <a:solidFill>
                  <a:schemeClr val="tx1"/>
                </a:solidFill>
                <a:effectLst>
                  <a:glow rad="393700">
                    <a:schemeClr val="bg1">
                      <a:alpha val="40000"/>
                    </a:schemeClr>
                  </a:glow>
                </a:effectLst>
              </a:rPr>
              <a:t>Figure </a:t>
            </a:r>
            <a:r>
              <a:rPr lang="en-US" sz="2400" dirty="0">
                <a:solidFill>
                  <a:schemeClr val="tx1"/>
                </a:solidFill>
                <a:effectLst>
                  <a:glow rad="393700">
                    <a:schemeClr val="bg1">
                      <a:alpha val="40000"/>
                    </a:schemeClr>
                  </a:glow>
                </a:effectLst>
              </a:rPr>
              <a:t>2</a:t>
            </a:r>
            <a:r>
              <a:rPr lang="en-US" sz="2400" dirty="0" smtClean="0">
                <a:solidFill>
                  <a:schemeClr val="tx1"/>
                </a:solidFill>
                <a:effectLst>
                  <a:glow rad="393700">
                    <a:schemeClr val="bg1">
                      <a:alpha val="40000"/>
                    </a:schemeClr>
                  </a:glow>
                </a:effectLst>
              </a:rPr>
              <a:t> </a:t>
            </a:r>
            <a:endParaRPr lang="en-US" sz="4000" b="1" dirty="0">
              <a:solidFill>
                <a:schemeClr val="tx1"/>
              </a:solidFill>
              <a:effectLst>
                <a:glow rad="393700">
                  <a:schemeClr val="bg1">
                    <a:alpha val="40000"/>
                  </a:schemeClr>
                </a:glow>
              </a:effectLst>
            </a:endParaRPr>
          </a:p>
          <a:p>
            <a:pPr marL="285750" indent="-285750">
              <a:buFont typeface="Arial" panose="020B0604020202020204" pitchFamily="34" charset="0"/>
              <a:buChar char="•"/>
            </a:pPr>
            <a:endParaRPr lang="en-US" sz="2400" dirty="0">
              <a:solidFill>
                <a:schemeClr val="tx1"/>
              </a:solidFill>
            </a:endParaRPr>
          </a:p>
          <a:p>
            <a:endParaRPr lang="en-US" sz="2400" dirty="0"/>
          </a:p>
          <a:p>
            <a:pPr marL="457200" lvl="1" indent="0">
              <a:buNone/>
            </a:pPr>
            <a:endParaRPr lang="en-US" sz="2000" dirty="0"/>
          </a:p>
          <a:p>
            <a:pPr marL="1028700" lvl="1" indent="-342900"/>
            <a:endParaRPr lang="en-US" sz="2000" dirty="0"/>
          </a:p>
        </p:txBody>
      </p:sp>
      <p:sp>
        <p:nvSpPr>
          <p:cNvPr id="10" name="Content Placeholder 9">
            <a:extLst>
              <a:ext uri="{FF2B5EF4-FFF2-40B4-BE49-F238E27FC236}">
                <a16:creationId xmlns:a16="http://schemas.microsoft.com/office/drawing/2014/main" xmlns="" id="{7A487B60-F261-45EC-9627-5E612430FDA4}"/>
              </a:ext>
            </a:extLst>
          </p:cNvPr>
          <p:cNvSpPr>
            <a:spLocks noGrp="1"/>
          </p:cNvSpPr>
          <p:nvPr>
            <p:ph sz="quarter" idx="14"/>
          </p:nvPr>
        </p:nvSpPr>
        <p:spPr>
          <a:xfrm>
            <a:off x="2" y="6482769"/>
            <a:ext cx="3509729" cy="249385"/>
          </a:xfrm>
        </p:spPr>
        <p:txBody>
          <a:bodyPr/>
          <a:lstStyle/>
          <a:p>
            <a:r>
              <a:rPr lang="en-US" dirty="0">
                <a:solidFill>
                  <a:schemeClr val="tx1"/>
                </a:solidFill>
              </a:rPr>
              <a:t>Milford Water department 2020 water rate study </a:t>
            </a:r>
          </a:p>
        </p:txBody>
      </p:sp>
      <p:sp>
        <p:nvSpPr>
          <p:cNvPr id="5" name="Slide Number Placeholder 4">
            <a:extLst>
              <a:ext uri="{FF2B5EF4-FFF2-40B4-BE49-F238E27FC236}">
                <a16:creationId xmlns:a16="http://schemas.microsoft.com/office/drawing/2014/main" xmlns="" id="{C2BA88AF-DB8A-4271-84BF-A8EFA98F9D37}"/>
              </a:ext>
            </a:extLst>
          </p:cNvPr>
          <p:cNvSpPr>
            <a:spLocks noGrp="1"/>
          </p:cNvSpPr>
          <p:nvPr>
            <p:ph type="sldNum" sz="quarter" idx="12"/>
          </p:nvPr>
        </p:nvSpPr>
        <p:spPr/>
        <p:txBody>
          <a:bodyPr/>
          <a:lstStyle/>
          <a:p>
            <a:fld id="{48BB047D-A6CD-43AB-96F0-683C726B586B}" type="slidenum">
              <a:rPr lang="en-US" smtClean="0"/>
              <a:pPr/>
              <a:t>7</a:t>
            </a:fld>
            <a:endParaRPr lang="en-US" dirty="0"/>
          </a:p>
        </p:txBody>
      </p:sp>
    </p:spTree>
    <p:extLst>
      <p:ext uri="{BB962C8B-B14F-4D97-AF65-F5344CB8AC3E}">
        <p14:creationId xmlns:p14="http://schemas.microsoft.com/office/powerpoint/2010/main" val="16577403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959737-6B13-46AD-93F6-FE801BC76D26}"/>
              </a:ext>
            </a:extLst>
          </p:cNvPr>
          <p:cNvSpPr>
            <a:spLocks noGrp="1"/>
          </p:cNvSpPr>
          <p:nvPr>
            <p:ph type="title"/>
          </p:nvPr>
        </p:nvSpPr>
        <p:spPr>
          <a:xfrm>
            <a:off x="1108953" y="246187"/>
            <a:ext cx="6342434" cy="1037492"/>
          </a:xfrm>
        </p:spPr>
        <p:txBody>
          <a:bodyPr/>
          <a:lstStyle/>
          <a:p>
            <a:pPr algn="ctr"/>
            <a:r>
              <a:rPr lang="en-US" sz="3600" dirty="0" smtClean="0"/>
              <a:t>2019 </a:t>
            </a:r>
            <a:r>
              <a:rPr lang="en-US" sz="3600" dirty="0"/>
              <a:t>– </a:t>
            </a:r>
            <a:r>
              <a:rPr lang="en-US" sz="3600" dirty="0" smtClean="0"/>
              <a:t>2024 </a:t>
            </a:r>
            <a:r>
              <a:rPr lang="en-US" sz="3600" dirty="0"/>
              <a:t>Water System Financial Plan</a:t>
            </a:r>
          </a:p>
        </p:txBody>
      </p:sp>
      <p:sp>
        <p:nvSpPr>
          <p:cNvPr id="10" name="Content Placeholder 9">
            <a:extLst>
              <a:ext uri="{FF2B5EF4-FFF2-40B4-BE49-F238E27FC236}">
                <a16:creationId xmlns:a16="http://schemas.microsoft.com/office/drawing/2014/main" xmlns="" id="{0F790F4A-2237-4C80-9628-48AC69754F0F}"/>
              </a:ext>
            </a:extLst>
          </p:cNvPr>
          <p:cNvSpPr>
            <a:spLocks noGrp="1"/>
          </p:cNvSpPr>
          <p:nvPr>
            <p:ph sz="quarter" idx="4294967295"/>
          </p:nvPr>
        </p:nvSpPr>
        <p:spPr>
          <a:xfrm>
            <a:off x="2" y="6582203"/>
            <a:ext cx="2722388" cy="249385"/>
          </a:xfrm>
        </p:spPr>
        <p:txBody>
          <a:bodyPr>
            <a:normAutofit fontScale="77500" lnSpcReduction="20000"/>
          </a:bodyPr>
          <a:lstStyle/>
          <a:p>
            <a:pPr marL="0" lvl="0" indent="0">
              <a:buClr>
                <a:srgbClr val="7030A0"/>
              </a:buClr>
              <a:buNone/>
            </a:pPr>
            <a:r>
              <a:rPr lang="en-US" sz="1000" b="1" cap="all" dirty="0">
                <a:solidFill>
                  <a:prstClr val="black">
                    <a:lumMod val="50000"/>
                    <a:lumOff val="50000"/>
                  </a:prstClr>
                </a:solidFill>
              </a:rPr>
              <a:t>Milford Water department 2020 water rate study </a:t>
            </a:r>
          </a:p>
          <a:p>
            <a:pPr marL="0" indent="0">
              <a:buNone/>
            </a:pPr>
            <a:endParaRPr lang="en-US" sz="1200" dirty="0"/>
          </a:p>
        </p:txBody>
      </p:sp>
      <p:sp>
        <p:nvSpPr>
          <p:cNvPr id="7" name="Slide Number Placeholder 6">
            <a:extLst>
              <a:ext uri="{FF2B5EF4-FFF2-40B4-BE49-F238E27FC236}">
                <a16:creationId xmlns:a16="http://schemas.microsoft.com/office/drawing/2014/main" xmlns="" id="{92278B5B-9720-4024-9F7A-8708A62D8A05}"/>
              </a:ext>
            </a:extLst>
          </p:cNvPr>
          <p:cNvSpPr>
            <a:spLocks noGrp="1"/>
          </p:cNvSpPr>
          <p:nvPr>
            <p:ph type="sldNum" sz="quarter" idx="12"/>
          </p:nvPr>
        </p:nvSpPr>
        <p:spPr/>
        <p:txBody>
          <a:bodyPr/>
          <a:lstStyle/>
          <a:p>
            <a:fld id="{48BB047D-A6CD-43AB-96F0-683C726B586B}" type="slidenum">
              <a:rPr lang="en-US" smtClean="0"/>
              <a:pPr/>
              <a:t>8</a:t>
            </a:fld>
            <a:endParaRPr lang="en-US" dirty="0"/>
          </a:p>
        </p:txBody>
      </p:sp>
      <p:sp>
        <p:nvSpPr>
          <p:cNvPr id="3" name="Rectangle 2">
            <a:extLst>
              <a:ext uri="{FF2B5EF4-FFF2-40B4-BE49-F238E27FC236}">
                <a16:creationId xmlns:a16="http://schemas.microsoft.com/office/drawing/2014/main" xmlns="" id="{B07C2B15-0AC1-4022-B5DB-06E4CC6DD364}"/>
              </a:ext>
            </a:extLst>
          </p:cNvPr>
          <p:cNvSpPr/>
          <p:nvPr/>
        </p:nvSpPr>
        <p:spPr>
          <a:xfrm>
            <a:off x="7671279" y="215791"/>
            <a:ext cx="1280352" cy="461665"/>
          </a:xfrm>
          <a:prstGeom prst="rect">
            <a:avLst/>
          </a:prstGeom>
        </p:spPr>
        <p:txBody>
          <a:bodyPr wrap="none">
            <a:spAutoFit/>
          </a:bodyPr>
          <a:lstStyle/>
          <a:p>
            <a:pPr algn="ctr"/>
            <a:r>
              <a:rPr lang="en-US" sz="2400" b="1" dirty="0">
                <a:effectLst>
                  <a:glow rad="685800">
                    <a:schemeClr val="accent5">
                      <a:lumMod val="75000"/>
                      <a:alpha val="40000"/>
                    </a:schemeClr>
                  </a:glow>
                </a:effectLst>
                <a:latin typeface="Times New Roman" panose="02020603050405020304" pitchFamily="18" charset="0"/>
                <a:ea typeface="Calibri" panose="020F0502020204030204" pitchFamily="34" charset="0"/>
              </a:rPr>
              <a:t>Figure </a:t>
            </a:r>
            <a:r>
              <a:rPr lang="en-US" sz="2400" b="1" dirty="0" smtClean="0">
                <a:effectLst>
                  <a:glow rad="685800">
                    <a:schemeClr val="accent5">
                      <a:lumMod val="75000"/>
                      <a:alpha val="40000"/>
                    </a:schemeClr>
                  </a:glow>
                </a:effectLst>
                <a:latin typeface="Times New Roman" panose="02020603050405020304" pitchFamily="18" charset="0"/>
                <a:ea typeface="Calibri" panose="020F0502020204030204" pitchFamily="34" charset="0"/>
              </a:rPr>
              <a:t>2</a:t>
            </a:r>
            <a:endParaRPr lang="en-US" sz="2400" b="1" dirty="0">
              <a:effectLst>
                <a:glow rad="685800">
                  <a:schemeClr val="accent5">
                    <a:lumMod val="75000"/>
                    <a:alpha val="40000"/>
                  </a:schemeClr>
                </a:glow>
              </a:effectLst>
              <a:latin typeface="Times New Roman" panose="02020603050405020304" pitchFamily="18" charset="0"/>
              <a:ea typeface="Calibri" panose="020F0502020204030204" pitchFamily="34" charset="0"/>
            </a:endParaRPr>
          </a:p>
        </p:txBody>
      </p:sp>
      <p:graphicFrame>
        <p:nvGraphicFramePr>
          <p:cNvPr id="8" name="Chart 7">
            <a:extLst>
              <a:ext uri="{FF2B5EF4-FFF2-40B4-BE49-F238E27FC236}">
                <a16:creationId xmlns:xdr="http://schemas.openxmlformats.org/drawingml/2006/spreadsheetDrawing" xmlns="" xmlns:a16="http://schemas.microsoft.com/office/drawing/2014/main" xmlns:lc="http://schemas.openxmlformats.org/drawingml/2006/lockedCanvas" id="{00000000-0008-0000-0100-000015000000}"/>
              </a:ext>
            </a:extLst>
          </p:cNvPr>
          <p:cNvGraphicFramePr>
            <a:graphicFrameLocks/>
          </p:cNvGraphicFramePr>
          <p:nvPr>
            <p:extLst>
              <p:ext uri="{D42A27DB-BD31-4B8C-83A1-F6EECF244321}">
                <p14:modId xmlns:p14="http://schemas.microsoft.com/office/powerpoint/2010/main" val="2827605530"/>
              </p:ext>
            </p:extLst>
          </p:nvPr>
        </p:nvGraphicFramePr>
        <p:xfrm>
          <a:off x="1561291" y="1770434"/>
          <a:ext cx="6085935" cy="46436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182498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12000">
              <a:srgbClr val="37CBFF"/>
            </a:gs>
            <a:gs pos="90000">
              <a:srgbClr val="21B2FB"/>
            </a:gs>
            <a:gs pos="0">
              <a:schemeClr val="accent5">
                <a:lumMod val="20000"/>
                <a:lumOff val="80000"/>
              </a:schemeClr>
            </a:gs>
          </a:gsLst>
          <a:lin ang="5400000" scaled="1"/>
        </a:gra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B0607DA8-6843-427B-8234-C58238E1E53D}"/>
              </a:ext>
            </a:extLst>
          </p:cNvPr>
          <p:cNvSpPr>
            <a:spLocks noGrp="1"/>
          </p:cNvSpPr>
          <p:nvPr>
            <p:ph type="title"/>
          </p:nvPr>
        </p:nvSpPr>
        <p:spPr>
          <a:xfrm>
            <a:off x="836579" y="-695447"/>
            <a:ext cx="6610168" cy="695447"/>
          </a:xfrm>
        </p:spPr>
        <p:txBody>
          <a:bodyPr/>
          <a:lstStyle/>
          <a:p>
            <a:r>
              <a:rPr lang="en-US" sz="4000" dirty="0" smtClean="0">
                <a:solidFill>
                  <a:schemeClr val="tx1"/>
                </a:solidFill>
              </a:rPr>
              <a:t>Recommendations</a:t>
            </a:r>
            <a:endParaRPr lang="en-US" sz="4000" dirty="0">
              <a:solidFill>
                <a:schemeClr val="tx1"/>
              </a:solidFill>
            </a:endParaRPr>
          </a:p>
        </p:txBody>
      </p:sp>
      <p:sp>
        <p:nvSpPr>
          <p:cNvPr id="8" name="Text Placeholder 7">
            <a:extLst>
              <a:ext uri="{FF2B5EF4-FFF2-40B4-BE49-F238E27FC236}">
                <a16:creationId xmlns:a16="http://schemas.microsoft.com/office/drawing/2014/main" xmlns="" id="{59A41760-72CD-4C84-9570-EE30C5126442}"/>
              </a:ext>
            </a:extLst>
          </p:cNvPr>
          <p:cNvSpPr>
            <a:spLocks noGrp="1"/>
          </p:cNvSpPr>
          <p:nvPr>
            <p:ph type="body" idx="1"/>
          </p:nvPr>
        </p:nvSpPr>
        <p:spPr>
          <a:xfrm>
            <a:off x="2" y="609208"/>
            <a:ext cx="8871439" cy="1992819"/>
          </a:xfrm>
        </p:spPr>
        <p:txBody>
          <a:bodyPr/>
          <a:lstStyle/>
          <a:p>
            <a:pPr algn="ctr"/>
            <a:r>
              <a:rPr lang="en-US" sz="2400" b="1" dirty="0">
                <a:solidFill>
                  <a:schemeClr val="accent1">
                    <a:lumMod val="50000"/>
                  </a:schemeClr>
                </a:solidFill>
                <a:effectLst>
                  <a:glow rad="838200">
                    <a:schemeClr val="accent5">
                      <a:lumMod val="20000"/>
                      <a:lumOff val="80000"/>
                      <a:alpha val="77000"/>
                    </a:schemeClr>
                  </a:glow>
                </a:effectLst>
              </a:rPr>
              <a:t>Water rate hearing: 9/16/2019 – adjustments effective 1/1/2020</a:t>
            </a:r>
          </a:p>
          <a:p>
            <a:pPr algn="ctr"/>
            <a:endParaRPr lang="en-US" sz="2000" dirty="0">
              <a:solidFill>
                <a:schemeClr val="accent1">
                  <a:lumMod val="50000"/>
                </a:schemeClr>
              </a:solidFill>
              <a:effectLst>
                <a:glow rad="838200">
                  <a:schemeClr val="accent5">
                    <a:lumMod val="20000"/>
                    <a:lumOff val="80000"/>
                    <a:alpha val="77000"/>
                  </a:schemeClr>
                </a:glow>
              </a:effectLst>
            </a:endParaRPr>
          </a:p>
          <a:p>
            <a:r>
              <a:rPr lang="en-US" sz="3200" b="1" dirty="0"/>
              <a:t>Recommendations based on updated 2019 rate model</a:t>
            </a:r>
            <a:r>
              <a:rPr lang="en-US" sz="3200" b="1" dirty="0" smtClean="0"/>
              <a:t>:</a:t>
            </a:r>
            <a:endParaRPr lang="en-US" sz="3600" b="1" dirty="0">
              <a:solidFill>
                <a:schemeClr val="tx1"/>
              </a:solidFill>
              <a:effectLst>
                <a:glow rad="393700">
                  <a:schemeClr val="bg1">
                    <a:alpha val="40000"/>
                  </a:schemeClr>
                </a:glow>
              </a:effectLst>
            </a:endParaRPr>
          </a:p>
          <a:p>
            <a:r>
              <a:rPr lang="en-US" sz="2800" b="1" dirty="0" smtClean="0"/>
              <a:t>Rates should </a:t>
            </a:r>
            <a:r>
              <a:rPr lang="en-US" sz="2800" b="1" dirty="0"/>
              <a:t>be adjusted</a:t>
            </a:r>
          </a:p>
          <a:p>
            <a:pPr marL="971550" lvl="1" indent="-285750"/>
            <a:r>
              <a:rPr lang="en-US" sz="2400" dirty="0"/>
              <a:t>Milford Water Department user rates should be adjusted by </a:t>
            </a:r>
            <a:r>
              <a:rPr lang="en-US" sz="2400" dirty="0" smtClean="0"/>
              <a:t>25% </a:t>
            </a:r>
            <a:r>
              <a:rPr lang="en-US" sz="2400" dirty="0"/>
              <a:t>in FY2020</a:t>
            </a:r>
          </a:p>
          <a:p>
            <a:pPr marL="1428750" lvl="2" indent="-285750"/>
            <a:r>
              <a:rPr lang="en-US" sz="2000" dirty="0"/>
              <a:t>Last rate </a:t>
            </a:r>
            <a:r>
              <a:rPr lang="en-US" sz="2000" dirty="0" smtClean="0"/>
              <a:t> </a:t>
            </a:r>
            <a:r>
              <a:rPr lang="en-US" sz="2000" dirty="0"/>
              <a:t>was in 2014</a:t>
            </a:r>
          </a:p>
          <a:p>
            <a:pPr marL="1428750" lvl="2" indent="-285750"/>
            <a:r>
              <a:rPr lang="en-US" sz="2200" dirty="0"/>
              <a:t>Rates should be adjusted every 3 years </a:t>
            </a:r>
            <a:endParaRPr lang="en-US" sz="2200" dirty="0" smtClean="0"/>
          </a:p>
          <a:p>
            <a:pPr lvl="2" indent="0">
              <a:buNone/>
            </a:pPr>
            <a:endParaRPr lang="en-US" sz="2200" dirty="0"/>
          </a:p>
          <a:p>
            <a:pPr marL="457200" lvl="1" indent="0">
              <a:buNone/>
            </a:pPr>
            <a:r>
              <a:rPr lang="en-US" sz="2800" dirty="0">
                <a:solidFill>
                  <a:schemeClr val="bg1"/>
                </a:solidFill>
              </a:rPr>
              <a:t>Milford customer water rate </a:t>
            </a:r>
            <a:r>
              <a:rPr lang="en-US" sz="2800" dirty="0" smtClean="0">
                <a:solidFill>
                  <a:schemeClr val="bg1"/>
                </a:solidFill>
              </a:rPr>
              <a:t>is recommended to be adjusted </a:t>
            </a:r>
            <a:r>
              <a:rPr lang="en-US" sz="2800" dirty="0">
                <a:solidFill>
                  <a:schemeClr val="bg1"/>
                </a:solidFill>
              </a:rPr>
              <a:t>from $2.16 per 100 cubic feet to $</a:t>
            </a:r>
            <a:r>
              <a:rPr lang="en-US" sz="2800" dirty="0" smtClean="0">
                <a:solidFill>
                  <a:schemeClr val="bg1"/>
                </a:solidFill>
              </a:rPr>
              <a:t>2.70 </a:t>
            </a:r>
            <a:r>
              <a:rPr lang="en-US" sz="2800" dirty="0">
                <a:solidFill>
                  <a:schemeClr val="bg1"/>
                </a:solidFill>
              </a:rPr>
              <a:t>per 100 cubic feet (100 cubic feet = 748 gallons) </a:t>
            </a:r>
          </a:p>
          <a:p>
            <a:pPr marL="457200" lvl="1" indent="0">
              <a:buNone/>
            </a:pPr>
            <a:endParaRPr lang="en-US" sz="2000" dirty="0"/>
          </a:p>
          <a:p>
            <a:pPr marL="1028700" lvl="1" indent="-342900"/>
            <a:endParaRPr lang="en-US" sz="2000" dirty="0"/>
          </a:p>
        </p:txBody>
      </p:sp>
      <p:sp>
        <p:nvSpPr>
          <p:cNvPr id="10" name="Content Placeholder 9">
            <a:extLst>
              <a:ext uri="{FF2B5EF4-FFF2-40B4-BE49-F238E27FC236}">
                <a16:creationId xmlns:a16="http://schemas.microsoft.com/office/drawing/2014/main" xmlns="" id="{7A487B60-F261-45EC-9627-5E612430FDA4}"/>
              </a:ext>
            </a:extLst>
          </p:cNvPr>
          <p:cNvSpPr>
            <a:spLocks noGrp="1"/>
          </p:cNvSpPr>
          <p:nvPr>
            <p:ph sz="quarter" idx="14"/>
          </p:nvPr>
        </p:nvSpPr>
        <p:spPr>
          <a:xfrm>
            <a:off x="2" y="6482769"/>
            <a:ext cx="3509729" cy="249385"/>
          </a:xfrm>
        </p:spPr>
        <p:txBody>
          <a:bodyPr/>
          <a:lstStyle/>
          <a:p>
            <a:r>
              <a:rPr lang="en-US" dirty="0">
                <a:solidFill>
                  <a:schemeClr val="tx1"/>
                </a:solidFill>
              </a:rPr>
              <a:t>Milford Water department 2020 water rate study </a:t>
            </a:r>
          </a:p>
        </p:txBody>
      </p:sp>
      <p:sp>
        <p:nvSpPr>
          <p:cNvPr id="5" name="Slide Number Placeholder 4">
            <a:extLst>
              <a:ext uri="{FF2B5EF4-FFF2-40B4-BE49-F238E27FC236}">
                <a16:creationId xmlns:a16="http://schemas.microsoft.com/office/drawing/2014/main" xmlns="" id="{C2BA88AF-DB8A-4271-84BF-A8EFA98F9D37}"/>
              </a:ext>
            </a:extLst>
          </p:cNvPr>
          <p:cNvSpPr>
            <a:spLocks noGrp="1"/>
          </p:cNvSpPr>
          <p:nvPr>
            <p:ph type="sldNum" sz="quarter" idx="12"/>
          </p:nvPr>
        </p:nvSpPr>
        <p:spPr/>
        <p:txBody>
          <a:bodyPr/>
          <a:lstStyle/>
          <a:p>
            <a:fld id="{48BB047D-A6CD-43AB-96F0-683C726B586B}" type="slidenum">
              <a:rPr lang="en-US" smtClean="0">
                <a:solidFill>
                  <a:srgbClr val="7F7F7F"/>
                </a:solidFill>
              </a:rPr>
              <a:pPr/>
              <a:t>9</a:t>
            </a:fld>
            <a:endParaRPr lang="en-US" dirty="0">
              <a:solidFill>
                <a:srgbClr val="7F7F7F"/>
              </a:solidFill>
            </a:endParaRPr>
          </a:p>
        </p:txBody>
      </p:sp>
    </p:spTree>
    <p:extLst>
      <p:ext uri="{BB962C8B-B14F-4D97-AF65-F5344CB8AC3E}">
        <p14:creationId xmlns:p14="http://schemas.microsoft.com/office/powerpoint/2010/main" val="20760421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2">
      <a:dk1>
        <a:sysClr val="windowText" lastClr="000000"/>
      </a:dk1>
      <a:lt1>
        <a:sysClr val="window" lastClr="FFFFFF"/>
      </a:lt1>
      <a:dk2>
        <a:srgbClr val="44546A"/>
      </a:dk2>
      <a:lt2>
        <a:srgbClr val="E7E6E6"/>
      </a:lt2>
      <a:accent1>
        <a:srgbClr val="7030A0"/>
      </a:accent1>
      <a:accent2>
        <a:srgbClr val="404040"/>
      </a:accent2>
      <a:accent3>
        <a:srgbClr val="7F7F7F"/>
      </a:accent3>
      <a:accent4>
        <a:srgbClr val="C7A2E3"/>
      </a:accent4>
      <a:accent5>
        <a:srgbClr val="48A1FA"/>
      </a:accent5>
      <a:accent6>
        <a:srgbClr val="70AD47"/>
      </a:accent6>
      <a:hlink>
        <a:srgbClr val="0563C1"/>
      </a:hlink>
      <a:folHlink>
        <a:srgbClr val="954F72"/>
      </a:folHlink>
    </a:clrScheme>
    <a:fontScheme name="Custom 6">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F33468121_Coastal presentation_RVA_v5" id="{5B652A6C-03CB-4457-ADFC-1C5BB6605FEF}" vid="{F00112C4-F9F0-4BD0-BC95-5242C8B0F7A3}"/>
    </a:ext>
  </a:extLst>
</a:theme>
</file>

<file path=ppt/theme/theme2.xml><?xml version="1.0" encoding="utf-8"?>
<a:theme xmlns:a="http://schemas.openxmlformats.org/drawingml/2006/main" name="1_Office Theme">
  <a:themeElements>
    <a:clrScheme name="Custom 12">
      <a:dk1>
        <a:sysClr val="windowText" lastClr="000000"/>
      </a:dk1>
      <a:lt1>
        <a:sysClr val="window" lastClr="FFFFFF"/>
      </a:lt1>
      <a:dk2>
        <a:srgbClr val="44546A"/>
      </a:dk2>
      <a:lt2>
        <a:srgbClr val="E7E6E6"/>
      </a:lt2>
      <a:accent1>
        <a:srgbClr val="7030A0"/>
      </a:accent1>
      <a:accent2>
        <a:srgbClr val="404040"/>
      </a:accent2>
      <a:accent3>
        <a:srgbClr val="7F7F7F"/>
      </a:accent3>
      <a:accent4>
        <a:srgbClr val="C7A2E3"/>
      </a:accent4>
      <a:accent5>
        <a:srgbClr val="48A1FA"/>
      </a:accent5>
      <a:accent6>
        <a:srgbClr val="70AD47"/>
      </a:accent6>
      <a:hlink>
        <a:srgbClr val="0563C1"/>
      </a:hlink>
      <a:folHlink>
        <a:srgbClr val="954F72"/>
      </a:folHlink>
    </a:clrScheme>
    <a:fontScheme name="Custom 6">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F33468121_Coastal presentation_RVA_v5" id="{5B652A6C-03CB-4457-ADFC-1C5BB6605FEF}" vid="{F00112C4-F9F0-4BD0-BC95-5242C8B0F7A3}"/>
    </a:ext>
  </a:extLst>
</a:theme>
</file>

<file path=ppt/theme/theme3.xml><?xml version="1.0" encoding="utf-8"?>
<a:theme xmlns:a="http://schemas.openxmlformats.org/drawingml/2006/main" name="2_Office Theme">
  <a:themeElements>
    <a:clrScheme name="Custom 12">
      <a:dk1>
        <a:sysClr val="windowText" lastClr="000000"/>
      </a:dk1>
      <a:lt1>
        <a:sysClr val="window" lastClr="FFFFFF"/>
      </a:lt1>
      <a:dk2>
        <a:srgbClr val="44546A"/>
      </a:dk2>
      <a:lt2>
        <a:srgbClr val="E7E6E6"/>
      </a:lt2>
      <a:accent1>
        <a:srgbClr val="7030A0"/>
      </a:accent1>
      <a:accent2>
        <a:srgbClr val="404040"/>
      </a:accent2>
      <a:accent3>
        <a:srgbClr val="7F7F7F"/>
      </a:accent3>
      <a:accent4>
        <a:srgbClr val="C7A2E3"/>
      </a:accent4>
      <a:accent5>
        <a:srgbClr val="48A1FA"/>
      </a:accent5>
      <a:accent6>
        <a:srgbClr val="70AD47"/>
      </a:accent6>
      <a:hlink>
        <a:srgbClr val="0563C1"/>
      </a:hlink>
      <a:folHlink>
        <a:srgbClr val="954F72"/>
      </a:folHlink>
    </a:clrScheme>
    <a:fontScheme name="Custom 6">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F33468121_Coastal presentation_RVA_v5" id="{5B652A6C-03CB-4457-ADFC-1C5BB6605FEF}" vid="{F00112C4-F9F0-4BD0-BC95-5242C8B0F7A3}"/>
    </a:ext>
  </a:extLst>
</a:theme>
</file>

<file path=ppt/theme/theme4.xml><?xml version="1.0" encoding="utf-8"?>
<a:theme xmlns:a="http://schemas.openxmlformats.org/drawingml/2006/main" name="3_Office Theme">
  <a:themeElements>
    <a:clrScheme name="Custom 12">
      <a:dk1>
        <a:sysClr val="windowText" lastClr="000000"/>
      </a:dk1>
      <a:lt1>
        <a:sysClr val="window" lastClr="FFFFFF"/>
      </a:lt1>
      <a:dk2>
        <a:srgbClr val="44546A"/>
      </a:dk2>
      <a:lt2>
        <a:srgbClr val="E7E6E6"/>
      </a:lt2>
      <a:accent1>
        <a:srgbClr val="7030A0"/>
      </a:accent1>
      <a:accent2>
        <a:srgbClr val="404040"/>
      </a:accent2>
      <a:accent3>
        <a:srgbClr val="7F7F7F"/>
      </a:accent3>
      <a:accent4>
        <a:srgbClr val="C7A2E3"/>
      </a:accent4>
      <a:accent5>
        <a:srgbClr val="48A1FA"/>
      </a:accent5>
      <a:accent6>
        <a:srgbClr val="70AD47"/>
      </a:accent6>
      <a:hlink>
        <a:srgbClr val="0563C1"/>
      </a:hlink>
      <a:folHlink>
        <a:srgbClr val="954F72"/>
      </a:folHlink>
    </a:clrScheme>
    <a:fontScheme name="Custom 6">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F33468121_Coastal presentation_RVA_v5" id="{5B652A6C-03CB-4457-ADFC-1C5BB6605FEF}" vid="{F00112C4-F9F0-4BD0-BC95-5242C8B0F7A3}"/>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RFC Model Template">
    <a:dk1>
      <a:srgbClr val="000000"/>
    </a:dk1>
    <a:lt1>
      <a:sysClr val="window" lastClr="FFFFFF"/>
    </a:lt1>
    <a:dk2>
      <a:srgbClr val="212745"/>
    </a:dk2>
    <a:lt2>
      <a:srgbClr val="D8D8D8"/>
    </a:lt2>
    <a:accent1>
      <a:srgbClr val="4E67C8"/>
    </a:accent1>
    <a:accent2>
      <a:srgbClr val="5ECCF3"/>
    </a:accent2>
    <a:accent3>
      <a:srgbClr val="A7EA52"/>
    </a:accent3>
    <a:accent4>
      <a:srgbClr val="5DCEAF"/>
    </a:accent4>
    <a:accent5>
      <a:srgbClr val="FF8021"/>
    </a:accent5>
    <a:accent6>
      <a:srgbClr val="F14124"/>
    </a:accent6>
    <a:hlink>
      <a:srgbClr val="00B6DE"/>
    </a:hlink>
    <a:folHlink>
      <a:srgbClr val="00B6DE"/>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2949B46-24C4-420B-AB49-DDC88FEB99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30CE401-796E-4493-905E-4DDA5AF62AB4}">
  <ds:schemaRefs>
    <ds:schemaRef ds:uri="16c05727-aa75-4e4a-9b5f-8a80a1165891"/>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71af3243-3dd4-4a8d-8c0d-dd76da1f02a5"/>
    <ds:schemaRef ds:uri="http://www.w3.org/XML/1998/namespace"/>
    <ds:schemaRef ds:uri="http://purl.org/dc/dcmitype/"/>
  </ds:schemaRefs>
</ds:datastoreItem>
</file>

<file path=customXml/itemProps3.xml><?xml version="1.0" encoding="utf-8"?>
<ds:datastoreItem xmlns:ds="http://schemas.openxmlformats.org/officeDocument/2006/customXml" ds:itemID="{0D46D58D-B27D-4B23-AEA1-AE974AB6221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Coastal presentation</Template>
  <TotalTime>0</TotalTime>
  <Words>1428</Words>
  <Application>Microsoft Office PowerPoint</Application>
  <PresentationFormat>Letter Paper (8.5x11 in)</PresentationFormat>
  <Paragraphs>362</Paragraphs>
  <Slides>18</Slides>
  <Notes>17</Notes>
  <HiddenSlides>0</HiddenSlides>
  <MMClips>0</MMClips>
  <ScaleCrop>false</ScaleCrop>
  <HeadingPairs>
    <vt:vector size="4" baseType="variant">
      <vt:variant>
        <vt:lpstr>Theme</vt:lpstr>
      </vt:variant>
      <vt:variant>
        <vt:i4>4</vt:i4>
      </vt:variant>
      <vt:variant>
        <vt:lpstr>Slide Titles</vt:lpstr>
      </vt:variant>
      <vt:variant>
        <vt:i4>18</vt:i4>
      </vt:variant>
    </vt:vector>
  </HeadingPairs>
  <TitlesOfParts>
    <vt:vector size="22" baseType="lpstr">
      <vt:lpstr>Office Theme</vt:lpstr>
      <vt:lpstr>1_Office Theme</vt:lpstr>
      <vt:lpstr>2_Office Theme</vt:lpstr>
      <vt:lpstr>3_Office Theme</vt:lpstr>
      <vt:lpstr>Milford water department</vt:lpstr>
      <vt:lpstr>Background</vt:lpstr>
      <vt:lpstr>Revenue requirements</vt:lpstr>
      <vt:lpstr>Revenue requirements</vt:lpstr>
      <vt:lpstr>2018 – 2026 Water System Capital Improvement Plan</vt:lpstr>
      <vt:lpstr>Revenue requirements</vt:lpstr>
      <vt:lpstr>Recommendations</vt:lpstr>
      <vt:lpstr>2019 – 2024 Water System Financial Plan</vt:lpstr>
      <vt:lpstr>Recommendations</vt:lpstr>
      <vt:lpstr>Water rate impacts with a 25% adjustment – January 2020</vt:lpstr>
      <vt:lpstr>PowerPoint Presentation</vt:lpstr>
      <vt:lpstr>Recommendations for other water department revenues</vt:lpstr>
      <vt:lpstr>Recommendations for other water department revenues</vt:lpstr>
      <vt:lpstr>Comparison of rates for the other communities</vt:lpstr>
      <vt:lpstr>Comparison of rates for the other communities</vt:lpstr>
      <vt:lpstr>PowerPoint Presentation</vt:lpstr>
      <vt:lpstr>Thank You</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2019-08-13T13:38:12Z</dcterms:created>
  <dcterms:modified xsi:type="dcterms:W3CDTF">2019-09-16T17:26:54Z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